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Be Vietnam" panose="020B0604020202020204" charset="0"/>
      <p:regular r:id="rId8"/>
    </p:embeddedFont>
    <p:embeddedFont>
      <p:font typeface="Be Vietnam Bold" panose="020B0604020202020204" charset="0"/>
      <p:regular r:id="rId9"/>
    </p:embeddedFont>
    <p:embeddedFont>
      <p:font typeface="Be Vietnam Bold Italics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1" panose="020B0604020202020204" charset="0"/>
      <p:regular r:id="rId15"/>
    </p:embeddedFont>
    <p:embeddedFont>
      <p:font typeface="Canva Sans 1 Bold" panose="020B0604020202020204" charset="0"/>
      <p:regular r:id="rId16"/>
    </p:embeddedFont>
    <p:embeddedFont>
      <p:font typeface="IBM Plex Mono Bold Italics" panose="020B0604020202020204" charset="0"/>
      <p:regular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Bold" panose="020B0803050203000203" charset="0"/>
      <p:regular r:id="rId22"/>
    </p:embeddedFont>
    <p:embeddedFont>
      <p:font typeface="IBM Plex Sans Bold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3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21.gif"/><Relationship Id="rId4" Type="http://schemas.openxmlformats.org/officeDocument/2006/relationships/image" Target="../media/image4.png"/><Relationship Id="rId9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4226452" y="2785792"/>
            <a:ext cx="16909587" cy="61181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75127" cy="4893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29580" t="19040" r="7820" b="36267"/>
          <a:stretch>
            <a:fillRect/>
          </a:stretch>
        </p:blipFill>
        <p:spPr>
          <a:xfrm>
            <a:off x="11467790" y="2479260"/>
            <a:ext cx="5803605" cy="3107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46808" y="5844890"/>
            <a:ext cx="5445568" cy="221651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9784" y="2660235"/>
            <a:ext cx="11078006" cy="458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 dirty="0">
                <a:solidFill>
                  <a:srgbClr val="F8F8F8"/>
                </a:solidFill>
                <a:latin typeface="Be Vietnam"/>
              </a:rPr>
              <a:t>PROJECT PROPOSAL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3387" y="937673"/>
            <a:ext cx="8070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Canva Sans 1 Bold"/>
              </a:rPr>
              <a:t>MIDI OCTOPAD WITH ARDUINO NANO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-87824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307603" y="2876015"/>
            <a:ext cx="4898362" cy="4898362"/>
            <a:chOff x="0" y="0"/>
            <a:chExt cx="6531149" cy="653114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6531149" cy="6531149"/>
              <a:chOff x="0" y="0"/>
              <a:chExt cx="2540000" cy="254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465" y="0"/>
                <a:ext cx="2555148" cy="2579990"/>
              </a:xfrm>
              <a:custGeom>
                <a:avLst/>
                <a:gdLst/>
                <a:ahLst/>
                <a:cxnLst/>
                <a:rect l="l" t="t" r="r" b="b"/>
                <a:pathLst>
                  <a:path w="2555148" h="2579990">
                    <a:moveTo>
                      <a:pt x="1264535" y="0"/>
                    </a:moveTo>
                    <a:cubicBezTo>
                      <a:pt x="1950644" y="0"/>
                      <a:pt x="2512707" y="544941"/>
                      <a:pt x="2533927" y="1230721"/>
                    </a:cubicBezTo>
                    <a:cubicBezTo>
                      <a:pt x="2555148" y="1916501"/>
                      <a:pt x="2027851" y="2495150"/>
                      <a:pt x="1343055" y="2537570"/>
                    </a:cubicBezTo>
                    <a:cubicBezTo>
                      <a:pt x="658259" y="2579990"/>
                      <a:pt x="63579" y="2070843"/>
                      <a:pt x="0" y="1387687"/>
                    </a:cubicBezTo>
                    <a:lnTo>
                      <a:pt x="1264535" y="1270000"/>
                    </a:lnTo>
                    <a:close/>
                  </a:path>
                </a:pathLst>
              </a:custGeom>
              <a:solidFill>
                <a:srgbClr val="FF007E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39493" y="0"/>
                <a:ext cx="1309493" cy="1450740"/>
              </a:xfrm>
              <a:custGeom>
                <a:avLst/>
                <a:gdLst/>
                <a:ahLst/>
                <a:cxnLst/>
                <a:rect l="l" t="t" r="r" b="b"/>
                <a:pathLst>
                  <a:path w="1309493" h="1450740">
                    <a:moveTo>
                      <a:pt x="52420" y="1450740"/>
                    </a:moveTo>
                    <a:cubicBezTo>
                      <a:pt x="0" y="1086149"/>
                      <a:pt x="108452" y="716760"/>
                      <a:pt x="349649" y="438375"/>
                    </a:cubicBezTo>
                    <a:cubicBezTo>
                      <a:pt x="590847" y="159990"/>
                      <a:pt x="941026" y="37"/>
                      <a:pt x="1309366" y="0"/>
                    </a:cubicBezTo>
                    <a:lnTo>
                      <a:pt x="1309493" y="1270000"/>
                    </a:lnTo>
                    <a:close/>
                  </a:path>
                </a:pathLst>
              </a:custGeom>
              <a:solidFill>
                <a:srgbClr val="E273EC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1269406" y="2788455"/>
            <a:ext cx="5574306" cy="4494384"/>
            <a:chOff x="0" y="0"/>
            <a:chExt cx="7432408" cy="5992511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7432408" cy="5992511"/>
              <a:chOff x="0" y="0"/>
              <a:chExt cx="12382500" cy="99836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41932" y="0"/>
                <a:ext cx="122986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2986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1968901" y="211667"/>
                    </a:moveTo>
                    <a:cubicBezTo>
                      <a:pt x="1968901" y="94766"/>
                      <a:pt x="2063668" y="0"/>
                      <a:pt x="2180568" y="0"/>
                    </a:cubicBezTo>
                    <a:cubicBezTo>
                      <a:pt x="2297468" y="0"/>
                      <a:pt x="2392235" y="94766"/>
                      <a:pt x="2392235" y="211667"/>
                    </a:cubicBezTo>
                    <a:lnTo>
                      <a:pt x="2392235" y="282222"/>
                    </a:lnTo>
                    <a:cubicBezTo>
                      <a:pt x="2392235" y="399122"/>
                      <a:pt x="2297468" y="493889"/>
                      <a:pt x="2180568" y="493889"/>
                    </a:cubicBezTo>
                    <a:cubicBezTo>
                      <a:pt x="2063668" y="493889"/>
                      <a:pt x="1968901" y="399122"/>
                      <a:pt x="1968901" y="282222"/>
                    </a:cubicBezTo>
                    <a:lnTo>
                      <a:pt x="1968901" y="211667"/>
                    </a:lnTo>
                    <a:moveTo>
                      <a:pt x="2180568" y="1340556"/>
                    </a:moveTo>
                    <a:lnTo>
                      <a:pt x="2120031" y="2127462"/>
                    </a:lnTo>
                    <a:cubicBezTo>
                      <a:pt x="2114390" y="2200988"/>
                      <a:pt x="2053086" y="2257773"/>
                      <a:pt x="1979344" y="2257778"/>
                    </a:cubicBezTo>
                    <a:lnTo>
                      <a:pt x="1933624" y="2257778"/>
                    </a:lnTo>
                    <a:cubicBezTo>
                      <a:pt x="1914140" y="2257778"/>
                      <a:pt x="1898346" y="2241983"/>
                      <a:pt x="1898346" y="2222500"/>
                    </a:cubicBezTo>
                    <a:lnTo>
                      <a:pt x="1898346" y="903111"/>
                    </a:lnTo>
                    <a:lnTo>
                      <a:pt x="1815937" y="1298787"/>
                    </a:lnTo>
                    <a:cubicBezTo>
                      <a:pt x="1802302" y="1364221"/>
                      <a:pt x="1744629" y="1411113"/>
                      <a:pt x="1677789" y="1411111"/>
                    </a:cubicBezTo>
                    <a:lnTo>
                      <a:pt x="1624167" y="1411111"/>
                    </a:lnTo>
                    <a:cubicBezTo>
                      <a:pt x="1613554" y="1411101"/>
                      <a:pt x="1603510" y="1406313"/>
                      <a:pt x="1596819" y="1398076"/>
                    </a:cubicBezTo>
                    <a:cubicBezTo>
                      <a:pt x="1590127" y="1389838"/>
                      <a:pt x="1587500" y="1379026"/>
                      <a:pt x="1589665" y="1368637"/>
                    </a:cubicBezTo>
                    <a:lnTo>
                      <a:pt x="1714055" y="771666"/>
                    </a:lnTo>
                    <a:cubicBezTo>
                      <a:pt x="1739216" y="650960"/>
                      <a:pt x="1845600" y="564456"/>
                      <a:pt x="1968901" y="564444"/>
                    </a:cubicBezTo>
                    <a:lnTo>
                      <a:pt x="2392235" y="564444"/>
                    </a:lnTo>
                    <a:cubicBezTo>
                      <a:pt x="2515536" y="564456"/>
                      <a:pt x="2621920" y="650960"/>
                      <a:pt x="2647081" y="771666"/>
                    </a:cubicBezTo>
                    <a:lnTo>
                      <a:pt x="2771471" y="1368637"/>
                    </a:lnTo>
                    <a:cubicBezTo>
                      <a:pt x="2773638" y="1379038"/>
                      <a:pt x="2771002" y="1389863"/>
                      <a:pt x="2764295" y="1398103"/>
                    </a:cubicBezTo>
                    <a:cubicBezTo>
                      <a:pt x="2757588" y="1406344"/>
                      <a:pt x="2747524" y="1411122"/>
                      <a:pt x="2736899" y="1411111"/>
                    </a:cubicBezTo>
                    <a:lnTo>
                      <a:pt x="2683347" y="1411111"/>
                    </a:lnTo>
                    <a:cubicBezTo>
                      <a:pt x="2616507" y="1411113"/>
                      <a:pt x="2558834" y="1364221"/>
                      <a:pt x="2545199" y="1298787"/>
                    </a:cubicBezTo>
                    <a:lnTo>
                      <a:pt x="2462790" y="903111"/>
                    </a:lnTo>
                    <a:lnTo>
                      <a:pt x="2462790" y="2222500"/>
                    </a:lnTo>
                    <a:cubicBezTo>
                      <a:pt x="2462790" y="2241983"/>
                      <a:pt x="2446996" y="2257778"/>
                      <a:pt x="2427512" y="2257778"/>
                    </a:cubicBezTo>
                    <a:lnTo>
                      <a:pt x="2381793" y="2257778"/>
                    </a:lnTo>
                    <a:cubicBezTo>
                      <a:pt x="2308050" y="2257773"/>
                      <a:pt x="2246746" y="2200988"/>
                      <a:pt x="2241105" y="2127462"/>
                    </a:cubicBezTo>
                    <a:lnTo>
                      <a:pt x="2180568" y="1340556"/>
                    </a:lnTo>
                    <a:moveTo>
                      <a:pt x="3556401" y="211667"/>
                    </a:moveTo>
                    <a:cubicBezTo>
                      <a:pt x="3556401" y="94766"/>
                      <a:pt x="3651168" y="0"/>
                      <a:pt x="3768068" y="0"/>
                    </a:cubicBezTo>
                    <a:cubicBezTo>
                      <a:pt x="3884968" y="0"/>
                      <a:pt x="3979735" y="94766"/>
                      <a:pt x="3979735" y="211667"/>
                    </a:cubicBezTo>
                    <a:lnTo>
                      <a:pt x="3979735" y="282222"/>
                    </a:lnTo>
                    <a:cubicBezTo>
                      <a:pt x="3979735" y="399122"/>
                      <a:pt x="3884968" y="493889"/>
                      <a:pt x="3768068" y="493889"/>
                    </a:cubicBezTo>
                    <a:cubicBezTo>
                      <a:pt x="3651168" y="493889"/>
                      <a:pt x="3556401" y="399122"/>
                      <a:pt x="3556401" y="282222"/>
                    </a:cubicBezTo>
                    <a:lnTo>
                      <a:pt x="3556401" y="211667"/>
                    </a:lnTo>
                    <a:moveTo>
                      <a:pt x="3768068" y="1340556"/>
                    </a:moveTo>
                    <a:lnTo>
                      <a:pt x="3707531" y="2127462"/>
                    </a:lnTo>
                    <a:cubicBezTo>
                      <a:pt x="3701890" y="2200988"/>
                      <a:pt x="3640586" y="2257773"/>
                      <a:pt x="3566843" y="2257778"/>
                    </a:cubicBezTo>
                    <a:lnTo>
                      <a:pt x="3521123" y="2257778"/>
                    </a:lnTo>
                    <a:cubicBezTo>
                      <a:pt x="3501640" y="2257778"/>
                      <a:pt x="3485846" y="2241983"/>
                      <a:pt x="3485846" y="2222500"/>
                    </a:cubicBezTo>
                    <a:lnTo>
                      <a:pt x="3485846" y="903111"/>
                    </a:lnTo>
                    <a:lnTo>
                      <a:pt x="3403437" y="1298787"/>
                    </a:lnTo>
                    <a:cubicBezTo>
                      <a:pt x="3389802" y="1364221"/>
                      <a:pt x="3332129" y="1411113"/>
                      <a:pt x="3265289" y="1411111"/>
                    </a:cubicBezTo>
                    <a:lnTo>
                      <a:pt x="3211667" y="1411111"/>
                    </a:lnTo>
                    <a:cubicBezTo>
                      <a:pt x="3201054" y="1411101"/>
                      <a:pt x="3191010" y="1406313"/>
                      <a:pt x="3184319" y="1398076"/>
                    </a:cubicBezTo>
                    <a:cubicBezTo>
                      <a:pt x="3177627" y="1389838"/>
                      <a:pt x="3175000" y="1379026"/>
                      <a:pt x="3177165" y="1368637"/>
                    </a:cubicBezTo>
                    <a:lnTo>
                      <a:pt x="3301555" y="771666"/>
                    </a:lnTo>
                    <a:cubicBezTo>
                      <a:pt x="3326716" y="650960"/>
                      <a:pt x="3433100" y="564456"/>
                      <a:pt x="3556401" y="564444"/>
                    </a:cubicBezTo>
                    <a:lnTo>
                      <a:pt x="3979735" y="564444"/>
                    </a:lnTo>
                    <a:cubicBezTo>
                      <a:pt x="4103036" y="564456"/>
                      <a:pt x="4209420" y="650960"/>
                      <a:pt x="4234581" y="771666"/>
                    </a:cubicBezTo>
                    <a:lnTo>
                      <a:pt x="4358971" y="1368637"/>
                    </a:lnTo>
                    <a:cubicBezTo>
                      <a:pt x="4361138" y="1379038"/>
                      <a:pt x="4358502" y="1389863"/>
                      <a:pt x="4351795" y="1398103"/>
                    </a:cubicBezTo>
                    <a:cubicBezTo>
                      <a:pt x="4345088" y="1406344"/>
                      <a:pt x="4335024" y="1411122"/>
                      <a:pt x="4324398" y="1411111"/>
                    </a:cubicBezTo>
                    <a:lnTo>
                      <a:pt x="4270847" y="1411111"/>
                    </a:lnTo>
                    <a:cubicBezTo>
                      <a:pt x="4204007" y="1411113"/>
                      <a:pt x="4146334" y="1364221"/>
                      <a:pt x="4132699" y="1298787"/>
                    </a:cubicBezTo>
                    <a:lnTo>
                      <a:pt x="4050290" y="903111"/>
                    </a:lnTo>
                    <a:lnTo>
                      <a:pt x="4050290" y="2222500"/>
                    </a:lnTo>
                    <a:cubicBezTo>
                      <a:pt x="4050290" y="2241983"/>
                      <a:pt x="4034496" y="2257778"/>
                      <a:pt x="4015013" y="2257778"/>
                    </a:cubicBezTo>
                    <a:lnTo>
                      <a:pt x="3969293" y="2257778"/>
                    </a:lnTo>
                    <a:cubicBezTo>
                      <a:pt x="3895550" y="2257773"/>
                      <a:pt x="3834246" y="2200988"/>
                      <a:pt x="3828605" y="2127462"/>
                    </a:cubicBezTo>
                    <a:lnTo>
                      <a:pt x="3768068" y="1340556"/>
                    </a:lnTo>
                    <a:moveTo>
                      <a:pt x="5143901" y="211667"/>
                    </a:moveTo>
                    <a:cubicBezTo>
                      <a:pt x="5143901" y="94766"/>
                      <a:pt x="5238668" y="0"/>
                      <a:pt x="5355568" y="0"/>
                    </a:cubicBezTo>
                    <a:cubicBezTo>
                      <a:pt x="5472468" y="0"/>
                      <a:pt x="5567235" y="94766"/>
                      <a:pt x="5567235" y="211667"/>
                    </a:cubicBezTo>
                    <a:lnTo>
                      <a:pt x="5567235" y="282222"/>
                    </a:lnTo>
                    <a:cubicBezTo>
                      <a:pt x="5567235" y="399122"/>
                      <a:pt x="5472468" y="493889"/>
                      <a:pt x="5355568" y="493889"/>
                    </a:cubicBezTo>
                    <a:cubicBezTo>
                      <a:pt x="5238668" y="493889"/>
                      <a:pt x="5143901" y="399122"/>
                      <a:pt x="5143901" y="282222"/>
                    </a:cubicBezTo>
                    <a:lnTo>
                      <a:pt x="5143901" y="211667"/>
                    </a:lnTo>
                    <a:moveTo>
                      <a:pt x="5355568" y="1340556"/>
                    </a:moveTo>
                    <a:lnTo>
                      <a:pt x="5295031" y="2127462"/>
                    </a:lnTo>
                    <a:cubicBezTo>
                      <a:pt x="5289390" y="2200988"/>
                      <a:pt x="5228086" y="2257773"/>
                      <a:pt x="5154343" y="2257778"/>
                    </a:cubicBezTo>
                    <a:lnTo>
                      <a:pt x="5108623" y="2257778"/>
                    </a:lnTo>
                    <a:cubicBezTo>
                      <a:pt x="5089140" y="2257778"/>
                      <a:pt x="5073346" y="2241983"/>
                      <a:pt x="5073346" y="2222500"/>
                    </a:cubicBezTo>
                    <a:lnTo>
                      <a:pt x="5073346" y="903111"/>
                    </a:lnTo>
                    <a:lnTo>
                      <a:pt x="4990937" y="1298787"/>
                    </a:lnTo>
                    <a:cubicBezTo>
                      <a:pt x="4977302" y="1364221"/>
                      <a:pt x="4919629" y="1411113"/>
                      <a:pt x="4852789" y="1411111"/>
                    </a:cubicBezTo>
                    <a:lnTo>
                      <a:pt x="4799167" y="1411111"/>
                    </a:lnTo>
                    <a:cubicBezTo>
                      <a:pt x="4788554" y="1411101"/>
                      <a:pt x="4778510" y="1406313"/>
                      <a:pt x="4771819" y="1398076"/>
                    </a:cubicBezTo>
                    <a:cubicBezTo>
                      <a:pt x="4765128" y="1389838"/>
                      <a:pt x="4762500" y="1379026"/>
                      <a:pt x="4764665" y="1368637"/>
                    </a:cubicBezTo>
                    <a:lnTo>
                      <a:pt x="4889055" y="771666"/>
                    </a:lnTo>
                    <a:cubicBezTo>
                      <a:pt x="4914216" y="650960"/>
                      <a:pt x="5020600" y="564456"/>
                      <a:pt x="5143901" y="564444"/>
                    </a:cubicBezTo>
                    <a:lnTo>
                      <a:pt x="5567235" y="564444"/>
                    </a:lnTo>
                    <a:cubicBezTo>
                      <a:pt x="5690536" y="564456"/>
                      <a:pt x="5796920" y="650960"/>
                      <a:pt x="5822081" y="771666"/>
                    </a:cubicBezTo>
                    <a:lnTo>
                      <a:pt x="5946471" y="1368637"/>
                    </a:lnTo>
                    <a:cubicBezTo>
                      <a:pt x="5948638" y="1379038"/>
                      <a:pt x="5946002" y="1389863"/>
                      <a:pt x="5939295" y="1398103"/>
                    </a:cubicBezTo>
                    <a:cubicBezTo>
                      <a:pt x="5932588" y="1406344"/>
                      <a:pt x="5922524" y="1411122"/>
                      <a:pt x="5911898" y="1411111"/>
                    </a:cubicBezTo>
                    <a:lnTo>
                      <a:pt x="5858347" y="1411111"/>
                    </a:lnTo>
                    <a:cubicBezTo>
                      <a:pt x="5791507" y="1411113"/>
                      <a:pt x="5733834" y="1364221"/>
                      <a:pt x="5720199" y="1298787"/>
                    </a:cubicBezTo>
                    <a:lnTo>
                      <a:pt x="5637790" y="903111"/>
                    </a:lnTo>
                    <a:lnTo>
                      <a:pt x="5637790" y="2222500"/>
                    </a:lnTo>
                    <a:cubicBezTo>
                      <a:pt x="5637790" y="2241983"/>
                      <a:pt x="5621996" y="2257778"/>
                      <a:pt x="5602513" y="2257778"/>
                    </a:cubicBezTo>
                    <a:lnTo>
                      <a:pt x="5556793" y="2257778"/>
                    </a:lnTo>
                    <a:cubicBezTo>
                      <a:pt x="5483050" y="2257773"/>
                      <a:pt x="5421746" y="2200988"/>
                      <a:pt x="5416105" y="2127462"/>
                    </a:cubicBezTo>
                    <a:lnTo>
                      <a:pt x="5355568" y="1340556"/>
                    </a:lnTo>
                    <a:moveTo>
                      <a:pt x="6731401" y="211667"/>
                    </a:moveTo>
                    <a:cubicBezTo>
                      <a:pt x="6731401" y="94766"/>
                      <a:pt x="6826167" y="0"/>
                      <a:pt x="6943068" y="0"/>
                    </a:cubicBezTo>
                    <a:cubicBezTo>
                      <a:pt x="7059969" y="0"/>
                      <a:pt x="7154735" y="94766"/>
                      <a:pt x="7154735" y="211667"/>
                    </a:cubicBezTo>
                    <a:lnTo>
                      <a:pt x="7154735" y="282222"/>
                    </a:lnTo>
                    <a:cubicBezTo>
                      <a:pt x="7154735" y="399122"/>
                      <a:pt x="7059969" y="493889"/>
                      <a:pt x="6943068" y="493889"/>
                    </a:cubicBezTo>
                    <a:cubicBezTo>
                      <a:pt x="6826167" y="493889"/>
                      <a:pt x="6731401" y="399122"/>
                      <a:pt x="6731401" y="282222"/>
                    </a:cubicBezTo>
                    <a:lnTo>
                      <a:pt x="6731401" y="211667"/>
                    </a:lnTo>
                    <a:moveTo>
                      <a:pt x="6943068" y="1340556"/>
                    </a:moveTo>
                    <a:lnTo>
                      <a:pt x="6882531" y="2127462"/>
                    </a:lnTo>
                    <a:cubicBezTo>
                      <a:pt x="6876890" y="2200988"/>
                      <a:pt x="6815586" y="2257773"/>
                      <a:pt x="6741844" y="2257778"/>
                    </a:cubicBezTo>
                    <a:lnTo>
                      <a:pt x="6696123" y="2257778"/>
                    </a:lnTo>
                    <a:cubicBezTo>
                      <a:pt x="6676640" y="2257778"/>
                      <a:pt x="6660846" y="2241983"/>
                      <a:pt x="6660846" y="2222500"/>
                    </a:cubicBezTo>
                    <a:lnTo>
                      <a:pt x="6660846" y="903111"/>
                    </a:lnTo>
                    <a:lnTo>
                      <a:pt x="6578437" y="1298787"/>
                    </a:lnTo>
                    <a:cubicBezTo>
                      <a:pt x="6564801" y="1364221"/>
                      <a:pt x="6507129" y="1411113"/>
                      <a:pt x="6440289" y="1411111"/>
                    </a:cubicBezTo>
                    <a:lnTo>
                      <a:pt x="6386667" y="1411111"/>
                    </a:lnTo>
                    <a:cubicBezTo>
                      <a:pt x="6376054" y="1411101"/>
                      <a:pt x="6366010" y="1406313"/>
                      <a:pt x="6359319" y="1398076"/>
                    </a:cubicBezTo>
                    <a:cubicBezTo>
                      <a:pt x="6352628" y="1389838"/>
                      <a:pt x="6350000" y="1379026"/>
                      <a:pt x="6352165" y="1368637"/>
                    </a:cubicBezTo>
                    <a:lnTo>
                      <a:pt x="6476555" y="771666"/>
                    </a:lnTo>
                    <a:cubicBezTo>
                      <a:pt x="6501716" y="650960"/>
                      <a:pt x="6608100" y="564456"/>
                      <a:pt x="6731401" y="564444"/>
                    </a:cubicBezTo>
                    <a:lnTo>
                      <a:pt x="7154735" y="564444"/>
                    </a:lnTo>
                    <a:cubicBezTo>
                      <a:pt x="7278036" y="564456"/>
                      <a:pt x="7384420" y="650960"/>
                      <a:pt x="7409581" y="771666"/>
                    </a:cubicBezTo>
                    <a:lnTo>
                      <a:pt x="7533971" y="1368637"/>
                    </a:lnTo>
                    <a:cubicBezTo>
                      <a:pt x="7536138" y="1379038"/>
                      <a:pt x="7533503" y="1389863"/>
                      <a:pt x="7526795" y="1398103"/>
                    </a:cubicBezTo>
                    <a:cubicBezTo>
                      <a:pt x="7520088" y="1406344"/>
                      <a:pt x="7510023" y="1411122"/>
                      <a:pt x="7499398" y="1411111"/>
                    </a:cubicBezTo>
                    <a:lnTo>
                      <a:pt x="7445847" y="1411111"/>
                    </a:lnTo>
                    <a:cubicBezTo>
                      <a:pt x="7379007" y="1411113"/>
                      <a:pt x="7321335" y="1364221"/>
                      <a:pt x="7307699" y="1298787"/>
                    </a:cubicBezTo>
                    <a:lnTo>
                      <a:pt x="7225290" y="903111"/>
                    </a:lnTo>
                    <a:lnTo>
                      <a:pt x="7225290" y="2222500"/>
                    </a:lnTo>
                    <a:cubicBezTo>
                      <a:pt x="7225290" y="2241983"/>
                      <a:pt x="7209496" y="2257778"/>
                      <a:pt x="7190013" y="2257778"/>
                    </a:cubicBezTo>
                    <a:lnTo>
                      <a:pt x="7144292" y="2257778"/>
                    </a:lnTo>
                    <a:cubicBezTo>
                      <a:pt x="7070550" y="2257773"/>
                      <a:pt x="7009246" y="2200988"/>
                      <a:pt x="7003605" y="2127462"/>
                    </a:cubicBezTo>
                    <a:lnTo>
                      <a:pt x="6943068" y="1340556"/>
                    </a:lnTo>
                    <a:moveTo>
                      <a:pt x="8318901" y="211667"/>
                    </a:moveTo>
                    <a:cubicBezTo>
                      <a:pt x="8318901" y="94766"/>
                      <a:pt x="8413667" y="0"/>
                      <a:pt x="8530568" y="0"/>
                    </a:cubicBezTo>
                    <a:cubicBezTo>
                      <a:pt x="8647469" y="0"/>
                      <a:pt x="8742235" y="94766"/>
                      <a:pt x="8742235" y="211667"/>
                    </a:cubicBezTo>
                    <a:lnTo>
                      <a:pt x="8742235" y="282222"/>
                    </a:lnTo>
                    <a:cubicBezTo>
                      <a:pt x="8742235" y="399122"/>
                      <a:pt x="8647469" y="493889"/>
                      <a:pt x="8530568" y="493889"/>
                    </a:cubicBezTo>
                    <a:cubicBezTo>
                      <a:pt x="8413667" y="493889"/>
                      <a:pt x="8318901" y="399122"/>
                      <a:pt x="8318901" y="282222"/>
                    </a:cubicBezTo>
                    <a:lnTo>
                      <a:pt x="8318901" y="211667"/>
                    </a:lnTo>
                    <a:moveTo>
                      <a:pt x="8530568" y="1340556"/>
                    </a:moveTo>
                    <a:lnTo>
                      <a:pt x="8470031" y="2127462"/>
                    </a:lnTo>
                    <a:cubicBezTo>
                      <a:pt x="8464390" y="2200988"/>
                      <a:pt x="8403086" y="2257773"/>
                      <a:pt x="8329344" y="2257778"/>
                    </a:cubicBezTo>
                    <a:lnTo>
                      <a:pt x="8283623" y="2257778"/>
                    </a:lnTo>
                    <a:cubicBezTo>
                      <a:pt x="8264140" y="2257778"/>
                      <a:pt x="8248346" y="2241983"/>
                      <a:pt x="8248346" y="2222500"/>
                    </a:cubicBezTo>
                    <a:lnTo>
                      <a:pt x="8248346" y="903111"/>
                    </a:lnTo>
                    <a:lnTo>
                      <a:pt x="8165937" y="1298787"/>
                    </a:lnTo>
                    <a:cubicBezTo>
                      <a:pt x="8152301" y="1364221"/>
                      <a:pt x="8094629" y="1411113"/>
                      <a:pt x="8027789" y="1411111"/>
                    </a:cubicBezTo>
                    <a:lnTo>
                      <a:pt x="7974167" y="1411111"/>
                    </a:lnTo>
                    <a:cubicBezTo>
                      <a:pt x="7963555" y="1411101"/>
                      <a:pt x="7953510" y="1406313"/>
                      <a:pt x="7946819" y="1398076"/>
                    </a:cubicBezTo>
                    <a:cubicBezTo>
                      <a:pt x="7940127" y="1389838"/>
                      <a:pt x="7937500" y="1379026"/>
                      <a:pt x="7939665" y="1368637"/>
                    </a:cubicBezTo>
                    <a:lnTo>
                      <a:pt x="8064055" y="771666"/>
                    </a:lnTo>
                    <a:cubicBezTo>
                      <a:pt x="8089216" y="650960"/>
                      <a:pt x="8195600" y="564456"/>
                      <a:pt x="8318901" y="564444"/>
                    </a:cubicBezTo>
                    <a:lnTo>
                      <a:pt x="8742235" y="564444"/>
                    </a:lnTo>
                    <a:cubicBezTo>
                      <a:pt x="8865536" y="564456"/>
                      <a:pt x="8971920" y="650960"/>
                      <a:pt x="8997081" y="771666"/>
                    </a:cubicBezTo>
                    <a:lnTo>
                      <a:pt x="9121471" y="1368637"/>
                    </a:lnTo>
                    <a:cubicBezTo>
                      <a:pt x="9123638" y="1379038"/>
                      <a:pt x="9121003" y="1389863"/>
                      <a:pt x="9114295" y="1398103"/>
                    </a:cubicBezTo>
                    <a:cubicBezTo>
                      <a:pt x="9107588" y="1406344"/>
                      <a:pt x="9097523" y="1411122"/>
                      <a:pt x="9086898" y="1411111"/>
                    </a:cubicBezTo>
                    <a:lnTo>
                      <a:pt x="9033347" y="1411111"/>
                    </a:lnTo>
                    <a:cubicBezTo>
                      <a:pt x="8966507" y="1411113"/>
                      <a:pt x="8908835" y="1364221"/>
                      <a:pt x="8895199" y="1298787"/>
                    </a:cubicBezTo>
                    <a:lnTo>
                      <a:pt x="8812790" y="903111"/>
                    </a:lnTo>
                    <a:lnTo>
                      <a:pt x="8812790" y="2222500"/>
                    </a:lnTo>
                    <a:cubicBezTo>
                      <a:pt x="8812790" y="2241983"/>
                      <a:pt x="8796996" y="2257778"/>
                      <a:pt x="8777513" y="2257778"/>
                    </a:cubicBezTo>
                    <a:lnTo>
                      <a:pt x="8731792" y="2257778"/>
                    </a:lnTo>
                    <a:cubicBezTo>
                      <a:pt x="8658050" y="2257773"/>
                      <a:pt x="8596746" y="2200988"/>
                      <a:pt x="8591105" y="2127462"/>
                    </a:cubicBezTo>
                    <a:lnTo>
                      <a:pt x="8530568" y="1340556"/>
                    </a:lnTo>
                    <a:moveTo>
                      <a:pt x="9906401" y="211667"/>
                    </a:moveTo>
                    <a:cubicBezTo>
                      <a:pt x="9906401" y="94766"/>
                      <a:pt x="10001167" y="0"/>
                      <a:pt x="10118068" y="0"/>
                    </a:cubicBezTo>
                    <a:cubicBezTo>
                      <a:pt x="10234969" y="0"/>
                      <a:pt x="10329735" y="94766"/>
                      <a:pt x="10329735" y="211667"/>
                    </a:cubicBezTo>
                    <a:lnTo>
                      <a:pt x="10329735" y="282222"/>
                    </a:lnTo>
                    <a:cubicBezTo>
                      <a:pt x="10329735" y="399122"/>
                      <a:pt x="10234969" y="493889"/>
                      <a:pt x="10118068" y="493889"/>
                    </a:cubicBezTo>
                    <a:cubicBezTo>
                      <a:pt x="10001167" y="493889"/>
                      <a:pt x="9906401" y="399122"/>
                      <a:pt x="9906401" y="282222"/>
                    </a:cubicBezTo>
                    <a:lnTo>
                      <a:pt x="9906401" y="211667"/>
                    </a:lnTo>
                    <a:moveTo>
                      <a:pt x="10118068" y="1340556"/>
                    </a:moveTo>
                    <a:lnTo>
                      <a:pt x="10057531" y="2127462"/>
                    </a:lnTo>
                    <a:cubicBezTo>
                      <a:pt x="10051890" y="2200988"/>
                      <a:pt x="9990586" y="2257773"/>
                      <a:pt x="9916844" y="2257778"/>
                    </a:cubicBezTo>
                    <a:lnTo>
                      <a:pt x="9871123" y="2257778"/>
                    </a:lnTo>
                    <a:cubicBezTo>
                      <a:pt x="9851640" y="2257778"/>
                      <a:pt x="9835846" y="2241983"/>
                      <a:pt x="9835846" y="2222500"/>
                    </a:cubicBezTo>
                    <a:lnTo>
                      <a:pt x="9835846" y="903111"/>
                    </a:lnTo>
                    <a:lnTo>
                      <a:pt x="9753437" y="1298787"/>
                    </a:lnTo>
                    <a:cubicBezTo>
                      <a:pt x="9739801" y="1364221"/>
                      <a:pt x="9682129" y="1411113"/>
                      <a:pt x="9615289" y="1411111"/>
                    </a:cubicBezTo>
                    <a:lnTo>
                      <a:pt x="9561667" y="1411111"/>
                    </a:lnTo>
                    <a:cubicBezTo>
                      <a:pt x="9551055" y="1411101"/>
                      <a:pt x="9541010" y="1406313"/>
                      <a:pt x="9534319" y="1398076"/>
                    </a:cubicBezTo>
                    <a:cubicBezTo>
                      <a:pt x="9527627" y="1389838"/>
                      <a:pt x="9525000" y="1379026"/>
                      <a:pt x="9527165" y="1368637"/>
                    </a:cubicBezTo>
                    <a:lnTo>
                      <a:pt x="9651555" y="771666"/>
                    </a:lnTo>
                    <a:cubicBezTo>
                      <a:pt x="9676716" y="650960"/>
                      <a:pt x="9783100" y="564456"/>
                      <a:pt x="9906401" y="564444"/>
                    </a:cubicBezTo>
                    <a:lnTo>
                      <a:pt x="10329735" y="564444"/>
                    </a:lnTo>
                    <a:cubicBezTo>
                      <a:pt x="10453036" y="564456"/>
                      <a:pt x="10559420" y="650960"/>
                      <a:pt x="10584581" y="771666"/>
                    </a:cubicBezTo>
                    <a:lnTo>
                      <a:pt x="10708971" y="1368637"/>
                    </a:lnTo>
                    <a:cubicBezTo>
                      <a:pt x="10711138" y="1379038"/>
                      <a:pt x="10708503" y="1389863"/>
                      <a:pt x="10701795" y="1398103"/>
                    </a:cubicBezTo>
                    <a:cubicBezTo>
                      <a:pt x="10695088" y="1406344"/>
                      <a:pt x="10685023" y="1411122"/>
                      <a:pt x="10674398" y="1411111"/>
                    </a:cubicBezTo>
                    <a:lnTo>
                      <a:pt x="10620847" y="1411111"/>
                    </a:lnTo>
                    <a:cubicBezTo>
                      <a:pt x="10554007" y="1411113"/>
                      <a:pt x="10496335" y="1364221"/>
                      <a:pt x="10482699" y="1298787"/>
                    </a:cubicBezTo>
                    <a:lnTo>
                      <a:pt x="10400290" y="903111"/>
                    </a:lnTo>
                    <a:lnTo>
                      <a:pt x="10400290" y="2222500"/>
                    </a:lnTo>
                    <a:cubicBezTo>
                      <a:pt x="10400290" y="2241983"/>
                      <a:pt x="10384496" y="2257778"/>
                      <a:pt x="10365013" y="2257778"/>
                    </a:cubicBezTo>
                    <a:lnTo>
                      <a:pt x="10319292" y="2257778"/>
                    </a:lnTo>
                    <a:cubicBezTo>
                      <a:pt x="10245550" y="2257773"/>
                      <a:pt x="10184246" y="2200988"/>
                      <a:pt x="10178605" y="2127462"/>
                    </a:cubicBezTo>
                    <a:lnTo>
                      <a:pt x="10118068" y="1340556"/>
                    </a:lnTo>
                    <a:moveTo>
                      <a:pt x="11493901" y="211667"/>
                    </a:moveTo>
                    <a:cubicBezTo>
                      <a:pt x="11493901" y="94766"/>
                      <a:pt x="11588667" y="0"/>
                      <a:pt x="11705568" y="0"/>
                    </a:cubicBezTo>
                    <a:cubicBezTo>
                      <a:pt x="11822469" y="0"/>
                      <a:pt x="11917235" y="94766"/>
                      <a:pt x="11917235" y="211667"/>
                    </a:cubicBezTo>
                    <a:lnTo>
                      <a:pt x="11917235" y="282222"/>
                    </a:lnTo>
                    <a:cubicBezTo>
                      <a:pt x="11917235" y="399122"/>
                      <a:pt x="11822469" y="493889"/>
                      <a:pt x="11705568" y="493889"/>
                    </a:cubicBezTo>
                    <a:cubicBezTo>
                      <a:pt x="11588667" y="493889"/>
                      <a:pt x="11493901" y="399122"/>
                      <a:pt x="11493901" y="282222"/>
                    </a:cubicBezTo>
                    <a:lnTo>
                      <a:pt x="11493901" y="211667"/>
                    </a:lnTo>
                    <a:moveTo>
                      <a:pt x="11705568" y="1340556"/>
                    </a:moveTo>
                    <a:lnTo>
                      <a:pt x="11645031" y="2127462"/>
                    </a:lnTo>
                    <a:cubicBezTo>
                      <a:pt x="11639390" y="2200988"/>
                      <a:pt x="11578086" y="2257773"/>
                      <a:pt x="11504344" y="2257778"/>
                    </a:cubicBezTo>
                    <a:lnTo>
                      <a:pt x="11458623" y="2257778"/>
                    </a:lnTo>
                    <a:cubicBezTo>
                      <a:pt x="11439140" y="2257778"/>
                      <a:pt x="11423346" y="2241983"/>
                      <a:pt x="11423346" y="2222500"/>
                    </a:cubicBezTo>
                    <a:lnTo>
                      <a:pt x="11423346" y="903111"/>
                    </a:lnTo>
                    <a:lnTo>
                      <a:pt x="11340937" y="1298787"/>
                    </a:lnTo>
                    <a:cubicBezTo>
                      <a:pt x="11327301" y="1364221"/>
                      <a:pt x="11269629" y="1411113"/>
                      <a:pt x="11202789" y="1411111"/>
                    </a:cubicBezTo>
                    <a:lnTo>
                      <a:pt x="11149167" y="1411111"/>
                    </a:lnTo>
                    <a:cubicBezTo>
                      <a:pt x="11138555" y="1411101"/>
                      <a:pt x="11128510" y="1406313"/>
                      <a:pt x="11121819" y="1398076"/>
                    </a:cubicBezTo>
                    <a:cubicBezTo>
                      <a:pt x="11115127" y="1389838"/>
                      <a:pt x="11112500" y="1379026"/>
                      <a:pt x="11114665" y="1368637"/>
                    </a:cubicBezTo>
                    <a:lnTo>
                      <a:pt x="11239055" y="771666"/>
                    </a:lnTo>
                    <a:cubicBezTo>
                      <a:pt x="11264216" y="650960"/>
                      <a:pt x="11370600" y="564456"/>
                      <a:pt x="11493901" y="564444"/>
                    </a:cubicBezTo>
                    <a:lnTo>
                      <a:pt x="11917235" y="564444"/>
                    </a:lnTo>
                    <a:cubicBezTo>
                      <a:pt x="12040536" y="564456"/>
                      <a:pt x="12146920" y="650960"/>
                      <a:pt x="12172081" y="771666"/>
                    </a:cubicBezTo>
                    <a:lnTo>
                      <a:pt x="12296471" y="1368637"/>
                    </a:lnTo>
                    <a:cubicBezTo>
                      <a:pt x="12298638" y="1379038"/>
                      <a:pt x="12296003" y="1389863"/>
                      <a:pt x="12289295" y="1398103"/>
                    </a:cubicBezTo>
                    <a:cubicBezTo>
                      <a:pt x="12282588" y="1406344"/>
                      <a:pt x="12272523" y="1411122"/>
                      <a:pt x="12261898" y="1411111"/>
                    </a:cubicBezTo>
                    <a:lnTo>
                      <a:pt x="12208347" y="1411111"/>
                    </a:lnTo>
                    <a:cubicBezTo>
                      <a:pt x="12141507" y="1411113"/>
                      <a:pt x="12083835" y="1364221"/>
                      <a:pt x="12070199" y="1298787"/>
                    </a:cubicBezTo>
                    <a:lnTo>
                      <a:pt x="11987790" y="903111"/>
                    </a:lnTo>
                    <a:lnTo>
                      <a:pt x="11987790" y="2222500"/>
                    </a:lnTo>
                    <a:cubicBezTo>
                      <a:pt x="11987790" y="2241983"/>
                      <a:pt x="11971996" y="2257778"/>
                      <a:pt x="11952513" y="2257778"/>
                    </a:cubicBezTo>
                    <a:lnTo>
                      <a:pt x="11906792" y="2257778"/>
                    </a:lnTo>
                    <a:cubicBezTo>
                      <a:pt x="11833050" y="2257773"/>
                      <a:pt x="11771746" y="2200988"/>
                      <a:pt x="11766105" y="2127462"/>
                    </a:cubicBezTo>
                    <a:lnTo>
                      <a:pt x="11705568" y="1340556"/>
                    </a:lnTo>
                  </a:path>
                </a:pathLst>
              </a:custGeom>
              <a:solidFill>
                <a:srgbClr val="FF007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1932" y="2575278"/>
                <a:ext cx="12298638" cy="7408333"/>
              </a:xfrm>
              <a:custGeom>
                <a:avLst/>
                <a:gdLst/>
                <a:ahLst/>
                <a:cxnLst/>
                <a:rect l="l" t="t" r="r" b="b"/>
                <a:pathLst>
                  <a:path w="12298638" h="7408333">
                    <a:moveTo>
                      <a:pt x="381401" y="211666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6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6"/>
                    </a:lnTo>
                    <a:moveTo>
                      <a:pt x="593068" y="1340555"/>
                    </a:moveTo>
                    <a:lnTo>
                      <a:pt x="532531" y="2127461"/>
                    </a:lnTo>
                    <a:cubicBezTo>
                      <a:pt x="526890" y="2200988"/>
                      <a:pt x="465586" y="2257772"/>
                      <a:pt x="391844" y="2257777"/>
                    </a:cubicBezTo>
                    <a:lnTo>
                      <a:pt x="346124" y="2257777"/>
                    </a:lnTo>
                    <a:cubicBezTo>
                      <a:pt x="326640" y="2257777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6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6"/>
                    </a:cubicBezTo>
                    <a:lnTo>
                      <a:pt x="126555" y="771666"/>
                    </a:lnTo>
                    <a:cubicBezTo>
                      <a:pt x="151716" y="650959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59"/>
                      <a:pt x="1059581" y="771666"/>
                    </a:cubicBezTo>
                    <a:lnTo>
                      <a:pt x="1183971" y="1368636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3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6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7"/>
                      <a:pt x="840012" y="2257777"/>
                    </a:cubicBezTo>
                    <a:lnTo>
                      <a:pt x="794292" y="2257777"/>
                    </a:lnTo>
                    <a:cubicBezTo>
                      <a:pt x="720550" y="2257772"/>
                      <a:pt x="659246" y="2200988"/>
                      <a:pt x="653605" y="2127461"/>
                    </a:cubicBezTo>
                    <a:lnTo>
                      <a:pt x="593068" y="1340555"/>
                    </a:lnTo>
                    <a:moveTo>
                      <a:pt x="1968901" y="211666"/>
                    </a:moveTo>
                    <a:cubicBezTo>
                      <a:pt x="1968901" y="94766"/>
                      <a:pt x="2063668" y="0"/>
                      <a:pt x="2180568" y="0"/>
                    </a:cubicBezTo>
                    <a:cubicBezTo>
                      <a:pt x="2297468" y="0"/>
                      <a:pt x="2392235" y="94766"/>
                      <a:pt x="2392235" y="211666"/>
                    </a:cubicBezTo>
                    <a:lnTo>
                      <a:pt x="2392235" y="282222"/>
                    </a:lnTo>
                    <a:cubicBezTo>
                      <a:pt x="2392235" y="399122"/>
                      <a:pt x="2297468" y="493889"/>
                      <a:pt x="2180568" y="493889"/>
                    </a:cubicBezTo>
                    <a:cubicBezTo>
                      <a:pt x="2063668" y="493889"/>
                      <a:pt x="1968901" y="399122"/>
                      <a:pt x="1968901" y="282222"/>
                    </a:cubicBezTo>
                    <a:lnTo>
                      <a:pt x="1968901" y="211666"/>
                    </a:lnTo>
                    <a:moveTo>
                      <a:pt x="2180568" y="1340555"/>
                    </a:moveTo>
                    <a:lnTo>
                      <a:pt x="2120031" y="2127461"/>
                    </a:lnTo>
                    <a:cubicBezTo>
                      <a:pt x="2114390" y="2200988"/>
                      <a:pt x="2053086" y="2257772"/>
                      <a:pt x="1979344" y="2257777"/>
                    </a:cubicBezTo>
                    <a:lnTo>
                      <a:pt x="1933624" y="2257777"/>
                    </a:lnTo>
                    <a:cubicBezTo>
                      <a:pt x="1914140" y="2257777"/>
                      <a:pt x="1898346" y="2241983"/>
                      <a:pt x="1898346" y="2222500"/>
                    </a:cubicBezTo>
                    <a:lnTo>
                      <a:pt x="1898346" y="903111"/>
                    </a:lnTo>
                    <a:lnTo>
                      <a:pt x="1815937" y="1298786"/>
                    </a:lnTo>
                    <a:cubicBezTo>
                      <a:pt x="1802302" y="1364221"/>
                      <a:pt x="1744629" y="1411113"/>
                      <a:pt x="1677789" y="1411111"/>
                    </a:cubicBezTo>
                    <a:lnTo>
                      <a:pt x="1624167" y="1411111"/>
                    </a:lnTo>
                    <a:cubicBezTo>
                      <a:pt x="1613554" y="1411101"/>
                      <a:pt x="1603510" y="1406313"/>
                      <a:pt x="1596819" y="1398076"/>
                    </a:cubicBezTo>
                    <a:cubicBezTo>
                      <a:pt x="1590127" y="1389838"/>
                      <a:pt x="1587500" y="1379026"/>
                      <a:pt x="1589665" y="1368636"/>
                    </a:cubicBezTo>
                    <a:lnTo>
                      <a:pt x="1714055" y="771666"/>
                    </a:lnTo>
                    <a:cubicBezTo>
                      <a:pt x="1739216" y="650959"/>
                      <a:pt x="1845600" y="564456"/>
                      <a:pt x="1968901" y="564444"/>
                    </a:cubicBezTo>
                    <a:lnTo>
                      <a:pt x="2392235" y="564444"/>
                    </a:lnTo>
                    <a:cubicBezTo>
                      <a:pt x="2515536" y="564456"/>
                      <a:pt x="2621920" y="650959"/>
                      <a:pt x="2647081" y="771666"/>
                    </a:cubicBezTo>
                    <a:lnTo>
                      <a:pt x="2771471" y="1368636"/>
                    </a:lnTo>
                    <a:cubicBezTo>
                      <a:pt x="2773638" y="1379038"/>
                      <a:pt x="2771002" y="1389863"/>
                      <a:pt x="2764295" y="1398103"/>
                    </a:cubicBezTo>
                    <a:cubicBezTo>
                      <a:pt x="2757588" y="1406343"/>
                      <a:pt x="2747524" y="1411122"/>
                      <a:pt x="2736899" y="1411111"/>
                    </a:cubicBezTo>
                    <a:lnTo>
                      <a:pt x="2683347" y="1411111"/>
                    </a:lnTo>
                    <a:cubicBezTo>
                      <a:pt x="2616507" y="1411113"/>
                      <a:pt x="2558834" y="1364221"/>
                      <a:pt x="2545199" y="1298786"/>
                    </a:cubicBezTo>
                    <a:lnTo>
                      <a:pt x="2462790" y="903111"/>
                    </a:lnTo>
                    <a:lnTo>
                      <a:pt x="2462790" y="2222500"/>
                    </a:lnTo>
                    <a:cubicBezTo>
                      <a:pt x="2462790" y="2241983"/>
                      <a:pt x="2446996" y="2257777"/>
                      <a:pt x="2427512" y="2257777"/>
                    </a:cubicBezTo>
                    <a:lnTo>
                      <a:pt x="2381793" y="2257777"/>
                    </a:lnTo>
                    <a:cubicBezTo>
                      <a:pt x="2308050" y="2257772"/>
                      <a:pt x="2246746" y="2200988"/>
                      <a:pt x="2241105" y="2127461"/>
                    </a:cubicBezTo>
                    <a:lnTo>
                      <a:pt x="2180568" y="1340555"/>
                    </a:lnTo>
                    <a:moveTo>
                      <a:pt x="3556401" y="211666"/>
                    </a:moveTo>
                    <a:cubicBezTo>
                      <a:pt x="3556401" y="94766"/>
                      <a:pt x="3651168" y="0"/>
                      <a:pt x="3768068" y="0"/>
                    </a:cubicBezTo>
                    <a:cubicBezTo>
                      <a:pt x="3884968" y="0"/>
                      <a:pt x="3979735" y="94766"/>
                      <a:pt x="3979735" y="211666"/>
                    </a:cubicBezTo>
                    <a:lnTo>
                      <a:pt x="3979735" y="282222"/>
                    </a:lnTo>
                    <a:cubicBezTo>
                      <a:pt x="3979735" y="399122"/>
                      <a:pt x="3884968" y="493889"/>
                      <a:pt x="3768068" y="493889"/>
                    </a:cubicBezTo>
                    <a:cubicBezTo>
                      <a:pt x="3651168" y="493889"/>
                      <a:pt x="3556401" y="399122"/>
                      <a:pt x="3556401" y="282222"/>
                    </a:cubicBezTo>
                    <a:lnTo>
                      <a:pt x="3556401" y="211666"/>
                    </a:lnTo>
                    <a:moveTo>
                      <a:pt x="3768068" y="1340555"/>
                    </a:moveTo>
                    <a:lnTo>
                      <a:pt x="3707531" y="2127461"/>
                    </a:lnTo>
                    <a:cubicBezTo>
                      <a:pt x="3701890" y="2200988"/>
                      <a:pt x="3640586" y="2257772"/>
                      <a:pt x="3566843" y="2257777"/>
                    </a:cubicBezTo>
                    <a:lnTo>
                      <a:pt x="3521123" y="2257777"/>
                    </a:lnTo>
                    <a:cubicBezTo>
                      <a:pt x="3501640" y="2257777"/>
                      <a:pt x="3485846" y="2241983"/>
                      <a:pt x="3485846" y="2222500"/>
                    </a:cubicBezTo>
                    <a:lnTo>
                      <a:pt x="3485846" y="903111"/>
                    </a:lnTo>
                    <a:lnTo>
                      <a:pt x="3403437" y="1298786"/>
                    </a:lnTo>
                    <a:cubicBezTo>
                      <a:pt x="3389802" y="1364221"/>
                      <a:pt x="3332129" y="1411113"/>
                      <a:pt x="3265289" y="1411111"/>
                    </a:cubicBezTo>
                    <a:lnTo>
                      <a:pt x="3211667" y="1411111"/>
                    </a:lnTo>
                    <a:cubicBezTo>
                      <a:pt x="3201054" y="1411101"/>
                      <a:pt x="3191010" y="1406313"/>
                      <a:pt x="3184319" y="1398076"/>
                    </a:cubicBezTo>
                    <a:cubicBezTo>
                      <a:pt x="3177627" y="1389838"/>
                      <a:pt x="3175000" y="1379026"/>
                      <a:pt x="3177165" y="1368636"/>
                    </a:cubicBezTo>
                    <a:lnTo>
                      <a:pt x="3301555" y="771666"/>
                    </a:lnTo>
                    <a:cubicBezTo>
                      <a:pt x="3326716" y="650959"/>
                      <a:pt x="3433100" y="564456"/>
                      <a:pt x="3556401" y="564444"/>
                    </a:cubicBezTo>
                    <a:lnTo>
                      <a:pt x="3979735" y="564444"/>
                    </a:lnTo>
                    <a:cubicBezTo>
                      <a:pt x="4103036" y="564456"/>
                      <a:pt x="4209420" y="650959"/>
                      <a:pt x="4234581" y="771666"/>
                    </a:cubicBezTo>
                    <a:lnTo>
                      <a:pt x="4358971" y="1368636"/>
                    </a:lnTo>
                    <a:cubicBezTo>
                      <a:pt x="4361138" y="1379038"/>
                      <a:pt x="4358502" y="1389863"/>
                      <a:pt x="4351795" y="1398103"/>
                    </a:cubicBezTo>
                    <a:cubicBezTo>
                      <a:pt x="4345088" y="1406343"/>
                      <a:pt x="4335024" y="1411122"/>
                      <a:pt x="4324398" y="1411111"/>
                    </a:cubicBezTo>
                    <a:lnTo>
                      <a:pt x="4270847" y="1411111"/>
                    </a:lnTo>
                    <a:cubicBezTo>
                      <a:pt x="4204007" y="1411113"/>
                      <a:pt x="4146334" y="1364221"/>
                      <a:pt x="4132699" y="1298786"/>
                    </a:cubicBezTo>
                    <a:lnTo>
                      <a:pt x="4050290" y="903111"/>
                    </a:lnTo>
                    <a:lnTo>
                      <a:pt x="4050290" y="2222500"/>
                    </a:lnTo>
                    <a:cubicBezTo>
                      <a:pt x="4050290" y="2241983"/>
                      <a:pt x="4034496" y="2257777"/>
                      <a:pt x="4015013" y="2257777"/>
                    </a:cubicBezTo>
                    <a:lnTo>
                      <a:pt x="3969293" y="2257777"/>
                    </a:lnTo>
                    <a:cubicBezTo>
                      <a:pt x="3895550" y="2257772"/>
                      <a:pt x="3834246" y="2200988"/>
                      <a:pt x="3828605" y="2127461"/>
                    </a:cubicBezTo>
                    <a:lnTo>
                      <a:pt x="3768068" y="1340555"/>
                    </a:lnTo>
                    <a:moveTo>
                      <a:pt x="5143901" y="211666"/>
                    </a:moveTo>
                    <a:cubicBezTo>
                      <a:pt x="5143901" y="94766"/>
                      <a:pt x="5238668" y="0"/>
                      <a:pt x="5355568" y="0"/>
                    </a:cubicBezTo>
                    <a:cubicBezTo>
                      <a:pt x="5472468" y="0"/>
                      <a:pt x="5567235" y="94766"/>
                      <a:pt x="5567235" y="211666"/>
                    </a:cubicBezTo>
                    <a:lnTo>
                      <a:pt x="5567235" y="282222"/>
                    </a:lnTo>
                    <a:cubicBezTo>
                      <a:pt x="5567235" y="399122"/>
                      <a:pt x="5472468" y="493889"/>
                      <a:pt x="5355568" y="493889"/>
                    </a:cubicBezTo>
                    <a:cubicBezTo>
                      <a:pt x="5238668" y="493889"/>
                      <a:pt x="5143901" y="399122"/>
                      <a:pt x="5143901" y="282222"/>
                    </a:cubicBezTo>
                    <a:lnTo>
                      <a:pt x="5143901" y="211666"/>
                    </a:lnTo>
                    <a:moveTo>
                      <a:pt x="5355568" y="1340555"/>
                    </a:moveTo>
                    <a:lnTo>
                      <a:pt x="5295031" y="2127461"/>
                    </a:lnTo>
                    <a:cubicBezTo>
                      <a:pt x="5289390" y="2200988"/>
                      <a:pt x="5228086" y="2257772"/>
                      <a:pt x="5154343" y="2257777"/>
                    </a:cubicBezTo>
                    <a:lnTo>
                      <a:pt x="5108623" y="2257777"/>
                    </a:lnTo>
                    <a:cubicBezTo>
                      <a:pt x="5089140" y="2257777"/>
                      <a:pt x="5073346" y="2241983"/>
                      <a:pt x="5073346" y="2222500"/>
                    </a:cubicBezTo>
                    <a:lnTo>
                      <a:pt x="5073346" y="903111"/>
                    </a:lnTo>
                    <a:lnTo>
                      <a:pt x="4990937" y="1298786"/>
                    </a:lnTo>
                    <a:cubicBezTo>
                      <a:pt x="4977302" y="1364221"/>
                      <a:pt x="4919629" y="1411113"/>
                      <a:pt x="4852789" y="1411111"/>
                    </a:cubicBezTo>
                    <a:lnTo>
                      <a:pt x="4799167" y="1411111"/>
                    </a:lnTo>
                    <a:cubicBezTo>
                      <a:pt x="4788554" y="1411101"/>
                      <a:pt x="4778510" y="1406313"/>
                      <a:pt x="4771819" y="1398076"/>
                    </a:cubicBezTo>
                    <a:cubicBezTo>
                      <a:pt x="4765128" y="1389838"/>
                      <a:pt x="4762500" y="1379026"/>
                      <a:pt x="4764665" y="1368636"/>
                    </a:cubicBezTo>
                    <a:lnTo>
                      <a:pt x="4889055" y="771666"/>
                    </a:lnTo>
                    <a:cubicBezTo>
                      <a:pt x="4914216" y="650959"/>
                      <a:pt x="5020600" y="564456"/>
                      <a:pt x="5143901" y="564444"/>
                    </a:cubicBezTo>
                    <a:lnTo>
                      <a:pt x="5567235" y="564444"/>
                    </a:lnTo>
                    <a:cubicBezTo>
                      <a:pt x="5690536" y="564456"/>
                      <a:pt x="5796920" y="650959"/>
                      <a:pt x="5822081" y="771666"/>
                    </a:cubicBezTo>
                    <a:lnTo>
                      <a:pt x="5946471" y="1368636"/>
                    </a:lnTo>
                    <a:cubicBezTo>
                      <a:pt x="5948638" y="1379038"/>
                      <a:pt x="5946002" y="1389863"/>
                      <a:pt x="5939295" y="1398103"/>
                    </a:cubicBezTo>
                    <a:cubicBezTo>
                      <a:pt x="5932588" y="1406343"/>
                      <a:pt x="5922524" y="1411122"/>
                      <a:pt x="5911898" y="1411111"/>
                    </a:cubicBezTo>
                    <a:lnTo>
                      <a:pt x="5858347" y="1411111"/>
                    </a:lnTo>
                    <a:cubicBezTo>
                      <a:pt x="5791507" y="1411113"/>
                      <a:pt x="5733834" y="1364221"/>
                      <a:pt x="5720199" y="1298786"/>
                    </a:cubicBezTo>
                    <a:lnTo>
                      <a:pt x="5637790" y="903111"/>
                    </a:lnTo>
                    <a:lnTo>
                      <a:pt x="5637790" y="2222500"/>
                    </a:lnTo>
                    <a:cubicBezTo>
                      <a:pt x="5637790" y="2241983"/>
                      <a:pt x="5621996" y="2257777"/>
                      <a:pt x="5602513" y="2257777"/>
                    </a:cubicBezTo>
                    <a:lnTo>
                      <a:pt x="5556793" y="2257777"/>
                    </a:lnTo>
                    <a:cubicBezTo>
                      <a:pt x="5483050" y="2257772"/>
                      <a:pt x="5421746" y="2200988"/>
                      <a:pt x="5416105" y="2127461"/>
                    </a:cubicBezTo>
                    <a:lnTo>
                      <a:pt x="5355568" y="1340555"/>
                    </a:lnTo>
                    <a:moveTo>
                      <a:pt x="6731401" y="211666"/>
                    </a:moveTo>
                    <a:cubicBezTo>
                      <a:pt x="6731401" y="94766"/>
                      <a:pt x="6826167" y="0"/>
                      <a:pt x="6943068" y="0"/>
                    </a:cubicBezTo>
                    <a:cubicBezTo>
                      <a:pt x="7059969" y="0"/>
                      <a:pt x="7154735" y="94766"/>
                      <a:pt x="7154735" y="211666"/>
                    </a:cubicBezTo>
                    <a:lnTo>
                      <a:pt x="7154735" y="282222"/>
                    </a:lnTo>
                    <a:cubicBezTo>
                      <a:pt x="7154735" y="399122"/>
                      <a:pt x="7059969" y="493889"/>
                      <a:pt x="6943068" y="493889"/>
                    </a:cubicBezTo>
                    <a:cubicBezTo>
                      <a:pt x="6826167" y="493889"/>
                      <a:pt x="6731401" y="399122"/>
                      <a:pt x="6731401" y="282222"/>
                    </a:cubicBezTo>
                    <a:lnTo>
                      <a:pt x="6731401" y="211666"/>
                    </a:lnTo>
                    <a:moveTo>
                      <a:pt x="6943068" y="1340555"/>
                    </a:moveTo>
                    <a:lnTo>
                      <a:pt x="6882531" y="2127461"/>
                    </a:lnTo>
                    <a:cubicBezTo>
                      <a:pt x="6876890" y="2200988"/>
                      <a:pt x="6815586" y="2257772"/>
                      <a:pt x="6741844" y="2257777"/>
                    </a:cubicBezTo>
                    <a:lnTo>
                      <a:pt x="6696123" y="2257777"/>
                    </a:lnTo>
                    <a:cubicBezTo>
                      <a:pt x="6676640" y="2257777"/>
                      <a:pt x="6660846" y="2241983"/>
                      <a:pt x="6660846" y="2222500"/>
                    </a:cubicBezTo>
                    <a:lnTo>
                      <a:pt x="6660846" y="903111"/>
                    </a:lnTo>
                    <a:lnTo>
                      <a:pt x="6578437" y="1298786"/>
                    </a:lnTo>
                    <a:cubicBezTo>
                      <a:pt x="6564801" y="1364221"/>
                      <a:pt x="6507129" y="1411113"/>
                      <a:pt x="6440289" y="1411111"/>
                    </a:cubicBezTo>
                    <a:lnTo>
                      <a:pt x="6386667" y="1411111"/>
                    </a:lnTo>
                    <a:cubicBezTo>
                      <a:pt x="6376054" y="1411101"/>
                      <a:pt x="6366010" y="1406313"/>
                      <a:pt x="6359319" y="1398076"/>
                    </a:cubicBezTo>
                    <a:cubicBezTo>
                      <a:pt x="6352628" y="1389838"/>
                      <a:pt x="6350000" y="1379026"/>
                      <a:pt x="6352165" y="1368636"/>
                    </a:cubicBezTo>
                    <a:lnTo>
                      <a:pt x="6476555" y="771666"/>
                    </a:lnTo>
                    <a:cubicBezTo>
                      <a:pt x="6501716" y="650959"/>
                      <a:pt x="6608100" y="564456"/>
                      <a:pt x="6731401" y="564444"/>
                    </a:cubicBezTo>
                    <a:lnTo>
                      <a:pt x="7154735" y="564444"/>
                    </a:lnTo>
                    <a:cubicBezTo>
                      <a:pt x="7278036" y="564456"/>
                      <a:pt x="7384420" y="650959"/>
                      <a:pt x="7409581" y="771666"/>
                    </a:cubicBezTo>
                    <a:lnTo>
                      <a:pt x="7533971" y="1368636"/>
                    </a:lnTo>
                    <a:cubicBezTo>
                      <a:pt x="7536138" y="1379038"/>
                      <a:pt x="7533503" y="1389863"/>
                      <a:pt x="7526795" y="1398103"/>
                    </a:cubicBezTo>
                    <a:cubicBezTo>
                      <a:pt x="7520088" y="1406343"/>
                      <a:pt x="7510023" y="1411122"/>
                      <a:pt x="7499398" y="1411111"/>
                    </a:cubicBezTo>
                    <a:lnTo>
                      <a:pt x="7445847" y="1411111"/>
                    </a:lnTo>
                    <a:cubicBezTo>
                      <a:pt x="7379007" y="1411113"/>
                      <a:pt x="7321335" y="1364221"/>
                      <a:pt x="7307699" y="1298786"/>
                    </a:cubicBezTo>
                    <a:lnTo>
                      <a:pt x="7225290" y="903111"/>
                    </a:lnTo>
                    <a:lnTo>
                      <a:pt x="7225290" y="2222500"/>
                    </a:lnTo>
                    <a:cubicBezTo>
                      <a:pt x="7225290" y="2241983"/>
                      <a:pt x="7209496" y="2257777"/>
                      <a:pt x="7190013" y="2257777"/>
                    </a:cubicBezTo>
                    <a:lnTo>
                      <a:pt x="7144292" y="2257777"/>
                    </a:lnTo>
                    <a:cubicBezTo>
                      <a:pt x="7070550" y="2257772"/>
                      <a:pt x="7009246" y="2200988"/>
                      <a:pt x="7003605" y="2127461"/>
                    </a:cubicBezTo>
                    <a:lnTo>
                      <a:pt x="6943068" y="1340555"/>
                    </a:lnTo>
                    <a:moveTo>
                      <a:pt x="8318901" y="211666"/>
                    </a:moveTo>
                    <a:cubicBezTo>
                      <a:pt x="8318901" y="94766"/>
                      <a:pt x="8413667" y="0"/>
                      <a:pt x="8530568" y="0"/>
                    </a:cubicBezTo>
                    <a:cubicBezTo>
                      <a:pt x="8647469" y="0"/>
                      <a:pt x="8742235" y="94766"/>
                      <a:pt x="8742235" y="211666"/>
                    </a:cubicBezTo>
                    <a:lnTo>
                      <a:pt x="8742235" y="282222"/>
                    </a:lnTo>
                    <a:cubicBezTo>
                      <a:pt x="8742235" y="399122"/>
                      <a:pt x="8647469" y="493889"/>
                      <a:pt x="8530568" y="493889"/>
                    </a:cubicBezTo>
                    <a:cubicBezTo>
                      <a:pt x="8413667" y="493889"/>
                      <a:pt x="8318901" y="399122"/>
                      <a:pt x="8318901" y="282222"/>
                    </a:cubicBezTo>
                    <a:lnTo>
                      <a:pt x="8318901" y="211666"/>
                    </a:lnTo>
                    <a:moveTo>
                      <a:pt x="8530568" y="1340555"/>
                    </a:moveTo>
                    <a:lnTo>
                      <a:pt x="8470031" y="2127461"/>
                    </a:lnTo>
                    <a:cubicBezTo>
                      <a:pt x="8464390" y="2200988"/>
                      <a:pt x="8403086" y="2257772"/>
                      <a:pt x="8329344" y="2257777"/>
                    </a:cubicBezTo>
                    <a:lnTo>
                      <a:pt x="8283623" y="2257777"/>
                    </a:lnTo>
                    <a:cubicBezTo>
                      <a:pt x="8264140" y="2257777"/>
                      <a:pt x="8248346" y="2241983"/>
                      <a:pt x="8248346" y="2222500"/>
                    </a:cubicBezTo>
                    <a:lnTo>
                      <a:pt x="8248346" y="903111"/>
                    </a:lnTo>
                    <a:lnTo>
                      <a:pt x="8165937" y="1298786"/>
                    </a:lnTo>
                    <a:cubicBezTo>
                      <a:pt x="8152301" y="1364221"/>
                      <a:pt x="8094629" y="1411113"/>
                      <a:pt x="8027789" y="1411111"/>
                    </a:cubicBezTo>
                    <a:lnTo>
                      <a:pt x="7974167" y="1411111"/>
                    </a:lnTo>
                    <a:cubicBezTo>
                      <a:pt x="7963555" y="1411101"/>
                      <a:pt x="7953510" y="1406313"/>
                      <a:pt x="7946819" y="1398076"/>
                    </a:cubicBezTo>
                    <a:cubicBezTo>
                      <a:pt x="7940127" y="1389838"/>
                      <a:pt x="7937500" y="1379026"/>
                      <a:pt x="7939665" y="1368636"/>
                    </a:cubicBezTo>
                    <a:lnTo>
                      <a:pt x="8064055" y="771666"/>
                    </a:lnTo>
                    <a:cubicBezTo>
                      <a:pt x="8089216" y="650959"/>
                      <a:pt x="8195600" y="564456"/>
                      <a:pt x="8318901" y="564444"/>
                    </a:cubicBezTo>
                    <a:lnTo>
                      <a:pt x="8742235" y="564444"/>
                    </a:lnTo>
                    <a:cubicBezTo>
                      <a:pt x="8865536" y="564456"/>
                      <a:pt x="8971920" y="650959"/>
                      <a:pt x="8997081" y="771666"/>
                    </a:cubicBezTo>
                    <a:lnTo>
                      <a:pt x="9121471" y="1368636"/>
                    </a:lnTo>
                    <a:cubicBezTo>
                      <a:pt x="9123638" y="1379038"/>
                      <a:pt x="9121003" y="1389863"/>
                      <a:pt x="9114295" y="1398103"/>
                    </a:cubicBezTo>
                    <a:cubicBezTo>
                      <a:pt x="9107588" y="1406343"/>
                      <a:pt x="9097523" y="1411122"/>
                      <a:pt x="9086898" y="1411111"/>
                    </a:cubicBezTo>
                    <a:lnTo>
                      <a:pt x="9033347" y="1411111"/>
                    </a:lnTo>
                    <a:cubicBezTo>
                      <a:pt x="8966507" y="1411113"/>
                      <a:pt x="8908835" y="1364221"/>
                      <a:pt x="8895199" y="1298786"/>
                    </a:cubicBezTo>
                    <a:lnTo>
                      <a:pt x="8812790" y="903111"/>
                    </a:lnTo>
                    <a:lnTo>
                      <a:pt x="8812790" y="2222500"/>
                    </a:lnTo>
                    <a:cubicBezTo>
                      <a:pt x="8812790" y="2241983"/>
                      <a:pt x="8796996" y="2257777"/>
                      <a:pt x="8777513" y="2257777"/>
                    </a:cubicBezTo>
                    <a:lnTo>
                      <a:pt x="8731792" y="2257777"/>
                    </a:lnTo>
                    <a:cubicBezTo>
                      <a:pt x="8658050" y="2257772"/>
                      <a:pt x="8596746" y="2200988"/>
                      <a:pt x="8591105" y="2127461"/>
                    </a:cubicBezTo>
                    <a:lnTo>
                      <a:pt x="8530568" y="1340555"/>
                    </a:lnTo>
                    <a:moveTo>
                      <a:pt x="9906401" y="211666"/>
                    </a:moveTo>
                    <a:cubicBezTo>
                      <a:pt x="9906401" y="94766"/>
                      <a:pt x="10001167" y="0"/>
                      <a:pt x="10118068" y="0"/>
                    </a:cubicBezTo>
                    <a:cubicBezTo>
                      <a:pt x="10234969" y="0"/>
                      <a:pt x="10329735" y="94766"/>
                      <a:pt x="10329735" y="211666"/>
                    </a:cubicBezTo>
                    <a:lnTo>
                      <a:pt x="10329735" y="282222"/>
                    </a:lnTo>
                    <a:cubicBezTo>
                      <a:pt x="10329735" y="399122"/>
                      <a:pt x="10234969" y="493889"/>
                      <a:pt x="10118068" y="493889"/>
                    </a:cubicBezTo>
                    <a:cubicBezTo>
                      <a:pt x="10001167" y="493889"/>
                      <a:pt x="9906401" y="399122"/>
                      <a:pt x="9906401" y="282222"/>
                    </a:cubicBezTo>
                    <a:lnTo>
                      <a:pt x="9906401" y="211666"/>
                    </a:lnTo>
                    <a:moveTo>
                      <a:pt x="10118068" y="1340555"/>
                    </a:moveTo>
                    <a:lnTo>
                      <a:pt x="10057531" y="2127461"/>
                    </a:lnTo>
                    <a:cubicBezTo>
                      <a:pt x="10051890" y="2200988"/>
                      <a:pt x="9990586" y="2257772"/>
                      <a:pt x="9916844" y="2257777"/>
                    </a:cubicBezTo>
                    <a:lnTo>
                      <a:pt x="9871123" y="2257777"/>
                    </a:lnTo>
                    <a:cubicBezTo>
                      <a:pt x="9851640" y="2257777"/>
                      <a:pt x="9835846" y="2241983"/>
                      <a:pt x="9835846" y="2222500"/>
                    </a:cubicBezTo>
                    <a:lnTo>
                      <a:pt x="9835846" y="903111"/>
                    </a:lnTo>
                    <a:lnTo>
                      <a:pt x="9753437" y="1298786"/>
                    </a:lnTo>
                    <a:cubicBezTo>
                      <a:pt x="9739801" y="1364221"/>
                      <a:pt x="9682129" y="1411113"/>
                      <a:pt x="9615289" y="1411111"/>
                    </a:cubicBezTo>
                    <a:lnTo>
                      <a:pt x="9561667" y="1411111"/>
                    </a:lnTo>
                    <a:cubicBezTo>
                      <a:pt x="9551055" y="1411101"/>
                      <a:pt x="9541010" y="1406313"/>
                      <a:pt x="9534319" y="1398076"/>
                    </a:cubicBezTo>
                    <a:cubicBezTo>
                      <a:pt x="9527627" y="1389838"/>
                      <a:pt x="9525000" y="1379026"/>
                      <a:pt x="9527165" y="1368636"/>
                    </a:cubicBezTo>
                    <a:lnTo>
                      <a:pt x="9651555" y="771666"/>
                    </a:lnTo>
                    <a:cubicBezTo>
                      <a:pt x="9676716" y="650959"/>
                      <a:pt x="9783100" y="564456"/>
                      <a:pt x="9906401" y="564444"/>
                    </a:cubicBezTo>
                    <a:lnTo>
                      <a:pt x="10329735" y="564444"/>
                    </a:lnTo>
                    <a:cubicBezTo>
                      <a:pt x="10453036" y="564456"/>
                      <a:pt x="10559420" y="650959"/>
                      <a:pt x="10584581" y="771666"/>
                    </a:cubicBezTo>
                    <a:lnTo>
                      <a:pt x="10708971" y="1368636"/>
                    </a:lnTo>
                    <a:cubicBezTo>
                      <a:pt x="10711138" y="1379038"/>
                      <a:pt x="10708503" y="1389863"/>
                      <a:pt x="10701795" y="1398103"/>
                    </a:cubicBezTo>
                    <a:cubicBezTo>
                      <a:pt x="10695088" y="1406343"/>
                      <a:pt x="10685023" y="1411122"/>
                      <a:pt x="10674398" y="1411111"/>
                    </a:cubicBezTo>
                    <a:lnTo>
                      <a:pt x="10620847" y="1411111"/>
                    </a:lnTo>
                    <a:cubicBezTo>
                      <a:pt x="10554007" y="1411113"/>
                      <a:pt x="10496335" y="1364221"/>
                      <a:pt x="10482699" y="1298786"/>
                    </a:cubicBezTo>
                    <a:lnTo>
                      <a:pt x="10400290" y="903111"/>
                    </a:lnTo>
                    <a:lnTo>
                      <a:pt x="10400290" y="2222500"/>
                    </a:lnTo>
                    <a:cubicBezTo>
                      <a:pt x="10400290" y="2241983"/>
                      <a:pt x="10384496" y="2257777"/>
                      <a:pt x="10365013" y="2257777"/>
                    </a:cubicBezTo>
                    <a:lnTo>
                      <a:pt x="10319292" y="2257777"/>
                    </a:lnTo>
                    <a:cubicBezTo>
                      <a:pt x="10245550" y="2257772"/>
                      <a:pt x="10184246" y="2200988"/>
                      <a:pt x="10178605" y="2127461"/>
                    </a:cubicBezTo>
                    <a:lnTo>
                      <a:pt x="10118068" y="1340555"/>
                    </a:lnTo>
                    <a:moveTo>
                      <a:pt x="11493901" y="211666"/>
                    </a:moveTo>
                    <a:cubicBezTo>
                      <a:pt x="11493901" y="94766"/>
                      <a:pt x="11588667" y="0"/>
                      <a:pt x="11705568" y="0"/>
                    </a:cubicBezTo>
                    <a:cubicBezTo>
                      <a:pt x="11822469" y="0"/>
                      <a:pt x="11917235" y="94766"/>
                      <a:pt x="11917235" y="211666"/>
                    </a:cubicBezTo>
                    <a:lnTo>
                      <a:pt x="11917235" y="282222"/>
                    </a:lnTo>
                    <a:cubicBezTo>
                      <a:pt x="11917235" y="399122"/>
                      <a:pt x="11822469" y="493889"/>
                      <a:pt x="11705568" y="493889"/>
                    </a:cubicBezTo>
                    <a:cubicBezTo>
                      <a:pt x="11588667" y="493889"/>
                      <a:pt x="11493901" y="399122"/>
                      <a:pt x="11493901" y="282222"/>
                    </a:cubicBezTo>
                    <a:lnTo>
                      <a:pt x="11493901" y="211666"/>
                    </a:lnTo>
                    <a:moveTo>
                      <a:pt x="11705568" y="1340555"/>
                    </a:moveTo>
                    <a:lnTo>
                      <a:pt x="11645031" y="2127461"/>
                    </a:lnTo>
                    <a:cubicBezTo>
                      <a:pt x="11639390" y="2200988"/>
                      <a:pt x="11578086" y="2257772"/>
                      <a:pt x="11504344" y="2257777"/>
                    </a:cubicBezTo>
                    <a:lnTo>
                      <a:pt x="11458623" y="2257777"/>
                    </a:lnTo>
                    <a:cubicBezTo>
                      <a:pt x="11439140" y="2257777"/>
                      <a:pt x="11423346" y="2241983"/>
                      <a:pt x="11423346" y="2222500"/>
                    </a:cubicBezTo>
                    <a:lnTo>
                      <a:pt x="11423346" y="903111"/>
                    </a:lnTo>
                    <a:lnTo>
                      <a:pt x="11340937" y="1298786"/>
                    </a:lnTo>
                    <a:cubicBezTo>
                      <a:pt x="11327301" y="1364221"/>
                      <a:pt x="11269629" y="1411113"/>
                      <a:pt x="11202789" y="1411111"/>
                    </a:cubicBezTo>
                    <a:lnTo>
                      <a:pt x="11149167" y="1411111"/>
                    </a:lnTo>
                    <a:cubicBezTo>
                      <a:pt x="11138555" y="1411101"/>
                      <a:pt x="11128510" y="1406313"/>
                      <a:pt x="11121819" y="1398076"/>
                    </a:cubicBezTo>
                    <a:cubicBezTo>
                      <a:pt x="11115127" y="1389838"/>
                      <a:pt x="11112500" y="1379026"/>
                      <a:pt x="11114665" y="1368636"/>
                    </a:cubicBezTo>
                    <a:lnTo>
                      <a:pt x="11239055" y="771666"/>
                    </a:lnTo>
                    <a:cubicBezTo>
                      <a:pt x="11264216" y="650959"/>
                      <a:pt x="11370600" y="564456"/>
                      <a:pt x="11493901" y="564444"/>
                    </a:cubicBezTo>
                    <a:lnTo>
                      <a:pt x="11917235" y="564444"/>
                    </a:lnTo>
                    <a:cubicBezTo>
                      <a:pt x="12040536" y="564456"/>
                      <a:pt x="12146920" y="650959"/>
                      <a:pt x="12172081" y="771666"/>
                    </a:cubicBezTo>
                    <a:lnTo>
                      <a:pt x="12296471" y="1368636"/>
                    </a:lnTo>
                    <a:cubicBezTo>
                      <a:pt x="12298638" y="1379038"/>
                      <a:pt x="12296003" y="1389863"/>
                      <a:pt x="12289295" y="1398103"/>
                    </a:cubicBezTo>
                    <a:cubicBezTo>
                      <a:pt x="12282588" y="1406343"/>
                      <a:pt x="12272523" y="1411122"/>
                      <a:pt x="12261898" y="1411111"/>
                    </a:cubicBezTo>
                    <a:lnTo>
                      <a:pt x="12208347" y="1411111"/>
                    </a:lnTo>
                    <a:cubicBezTo>
                      <a:pt x="12141507" y="1411113"/>
                      <a:pt x="12083835" y="1364221"/>
                      <a:pt x="12070199" y="1298786"/>
                    </a:cubicBezTo>
                    <a:lnTo>
                      <a:pt x="11987790" y="903111"/>
                    </a:lnTo>
                    <a:lnTo>
                      <a:pt x="11987790" y="2222500"/>
                    </a:lnTo>
                    <a:cubicBezTo>
                      <a:pt x="11987790" y="2241983"/>
                      <a:pt x="11971996" y="2257777"/>
                      <a:pt x="11952513" y="2257777"/>
                    </a:cubicBezTo>
                    <a:lnTo>
                      <a:pt x="11906792" y="2257777"/>
                    </a:lnTo>
                    <a:cubicBezTo>
                      <a:pt x="11833050" y="2257772"/>
                      <a:pt x="11771746" y="2200988"/>
                      <a:pt x="11766105" y="2127461"/>
                    </a:cubicBezTo>
                    <a:lnTo>
                      <a:pt x="11705568" y="1340555"/>
                    </a:lnTo>
                    <a:moveTo>
                      <a:pt x="381401" y="2786944"/>
                    </a:moveTo>
                    <a:cubicBezTo>
                      <a:pt x="381401" y="2670044"/>
                      <a:pt x="476168" y="2575277"/>
                      <a:pt x="593068" y="2575277"/>
                    </a:cubicBezTo>
                    <a:cubicBezTo>
                      <a:pt x="709968" y="2575277"/>
                      <a:pt x="804735" y="2670044"/>
                      <a:pt x="804735" y="2786944"/>
                    </a:cubicBezTo>
                    <a:lnTo>
                      <a:pt x="804735" y="2857500"/>
                    </a:lnTo>
                    <a:cubicBezTo>
                      <a:pt x="804735" y="2974400"/>
                      <a:pt x="709968" y="3069167"/>
                      <a:pt x="593068" y="3069167"/>
                    </a:cubicBezTo>
                    <a:cubicBezTo>
                      <a:pt x="476168" y="3069167"/>
                      <a:pt x="381401" y="2974400"/>
                      <a:pt x="381401" y="2857500"/>
                    </a:cubicBezTo>
                    <a:lnTo>
                      <a:pt x="381401" y="2786944"/>
                    </a:lnTo>
                    <a:moveTo>
                      <a:pt x="593068" y="3915833"/>
                    </a:moveTo>
                    <a:lnTo>
                      <a:pt x="532531" y="4702739"/>
                    </a:lnTo>
                    <a:cubicBezTo>
                      <a:pt x="526890" y="4776266"/>
                      <a:pt x="465586" y="4833050"/>
                      <a:pt x="391844" y="4833055"/>
                    </a:cubicBezTo>
                    <a:lnTo>
                      <a:pt x="346124" y="4833055"/>
                    </a:lnTo>
                    <a:cubicBezTo>
                      <a:pt x="326640" y="4833055"/>
                      <a:pt x="310846" y="4817261"/>
                      <a:pt x="310846" y="4797777"/>
                    </a:cubicBezTo>
                    <a:lnTo>
                      <a:pt x="310846" y="3478389"/>
                    </a:lnTo>
                    <a:lnTo>
                      <a:pt x="228437" y="3874064"/>
                    </a:lnTo>
                    <a:cubicBezTo>
                      <a:pt x="214802" y="3939499"/>
                      <a:pt x="157129" y="3986390"/>
                      <a:pt x="90289" y="3986389"/>
                    </a:cubicBezTo>
                    <a:lnTo>
                      <a:pt x="36667" y="3986389"/>
                    </a:lnTo>
                    <a:cubicBezTo>
                      <a:pt x="26054" y="3986378"/>
                      <a:pt x="16010" y="3981591"/>
                      <a:pt x="9319" y="3973353"/>
                    </a:cubicBezTo>
                    <a:cubicBezTo>
                      <a:pt x="2628" y="3965116"/>
                      <a:pt x="0" y="3954304"/>
                      <a:pt x="2165" y="3943914"/>
                    </a:cubicBezTo>
                    <a:lnTo>
                      <a:pt x="126555" y="3346944"/>
                    </a:lnTo>
                    <a:cubicBezTo>
                      <a:pt x="151716" y="3226237"/>
                      <a:pt x="258100" y="3139734"/>
                      <a:pt x="381401" y="3139722"/>
                    </a:cubicBezTo>
                    <a:lnTo>
                      <a:pt x="804735" y="3139722"/>
                    </a:lnTo>
                    <a:cubicBezTo>
                      <a:pt x="928036" y="3139734"/>
                      <a:pt x="1034420" y="3226237"/>
                      <a:pt x="1059581" y="3346944"/>
                    </a:cubicBezTo>
                    <a:lnTo>
                      <a:pt x="1183971" y="3943914"/>
                    </a:lnTo>
                    <a:cubicBezTo>
                      <a:pt x="1186138" y="3954316"/>
                      <a:pt x="1183502" y="3965141"/>
                      <a:pt x="1176795" y="3973380"/>
                    </a:cubicBezTo>
                    <a:cubicBezTo>
                      <a:pt x="1170088" y="3981621"/>
                      <a:pt x="1160024" y="3986400"/>
                      <a:pt x="1149399" y="3986389"/>
                    </a:cubicBezTo>
                    <a:lnTo>
                      <a:pt x="1095847" y="3986389"/>
                    </a:lnTo>
                    <a:cubicBezTo>
                      <a:pt x="1029007" y="3986390"/>
                      <a:pt x="971334" y="3939499"/>
                      <a:pt x="957699" y="3874064"/>
                    </a:cubicBezTo>
                    <a:lnTo>
                      <a:pt x="875290" y="3478389"/>
                    </a:lnTo>
                    <a:lnTo>
                      <a:pt x="875290" y="4797777"/>
                    </a:lnTo>
                    <a:cubicBezTo>
                      <a:pt x="875290" y="4817261"/>
                      <a:pt x="859496" y="4833055"/>
                      <a:pt x="840012" y="4833055"/>
                    </a:cubicBezTo>
                    <a:lnTo>
                      <a:pt x="794292" y="4833055"/>
                    </a:lnTo>
                    <a:cubicBezTo>
                      <a:pt x="720550" y="4833050"/>
                      <a:pt x="659246" y="4776266"/>
                      <a:pt x="653605" y="4702739"/>
                    </a:cubicBezTo>
                    <a:lnTo>
                      <a:pt x="593068" y="3915833"/>
                    </a:lnTo>
                    <a:moveTo>
                      <a:pt x="1968901" y="2786944"/>
                    </a:moveTo>
                    <a:cubicBezTo>
                      <a:pt x="1968901" y="2670044"/>
                      <a:pt x="2063668" y="2575277"/>
                      <a:pt x="2180568" y="2575277"/>
                    </a:cubicBezTo>
                    <a:cubicBezTo>
                      <a:pt x="2297468" y="2575277"/>
                      <a:pt x="2392235" y="2670044"/>
                      <a:pt x="2392235" y="2786944"/>
                    </a:cubicBezTo>
                    <a:lnTo>
                      <a:pt x="2392235" y="2857500"/>
                    </a:lnTo>
                    <a:cubicBezTo>
                      <a:pt x="2392235" y="2974400"/>
                      <a:pt x="2297468" y="3069167"/>
                      <a:pt x="2180568" y="3069167"/>
                    </a:cubicBezTo>
                    <a:cubicBezTo>
                      <a:pt x="2063668" y="3069167"/>
                      <a:pt x="1968901" y="2974400"/>
                      <a:pt x="1968901" y="2857500"/>
                    </a:cubicBezTo>
                    <a:lnTo>
                      <a:pt x="1968901" y="2786944"/>
                    </a:lnTo>
                    <a:moveTo>
                      <a:pt x="2180568" y="3915833"/>
                    </a:moveTo>
                    <a:lnTo>
                      <a:pt x="2120031" y="4702739"/>
                    </a:lnTo>
                    <a:cubicBezTo>
                      <a:pt x="2114390" y="4776266"/>
                      <a:pt x="2053086" y="4833050"/>
                      <a:pt x="1979344" y="4833055"/>
                    </a:cubicBezTo>
                    <a:lnTo>
                      <a:pt x="1933624" y="4833055"/>
                    </a:lnTo>
                    <a:cubicBezTo>
                      <a:pt x="1914140" y="4833055"/>
                      <a:pt x="1898346" y="4817261"/>
                      <a:pt x="1898346" y="4797777"/>
                    </a:cubicBezTo>
                    <a:lnTo>
                      <a:pt x="1898346" y="3478389"/>
                    </a:lnTo>
                    <a:lnTo>
                      <a:pt x="1815937" y="3874064"/>
                    </a:lnTo>
                    <a:cubicBezTo>
                      <a:pt x="1802302" y="3939499"/>
                      <a:pt x="1744629" y="3986390"/>
                      <a:pt x="1677789" y="3986389"/>
                    </a:cubicBezTo>
                    <a:lnTo>
                      <a:pt x="1624167" y="3986389"/>
                    </a:lnTo>
                    <a:cubicBezTo>
                      <a:pt x="1613554" y="3986378"/>
                      <a:pt x="1603510" y="3981591"/>
                      <a:pt x="1596819" y="3973353"/>
                    </a:cubicBezTo>
                    <a:cubicBezTo>
                      <a:pt x="1590127" y="3965116"/>
                      <a:pt x="1587500" y="3954304"/>
                      <a:pt x="1589665" y="3943914"/>
                    </a:cubicBezTo>
                    <a:lnTo>
                      <a:pt x="1714055" y="3346944"/>
                    </a:lnTo>
                    <a:cubicBezTo>
                      <a:pt x="1739216" y="3226237"/>
                      <a:pt x="1845600" y="3139734"/>
                      <a:pt x="1968901" y="3139722"/>
                    </a:cubicBezTo>
                    <a:lnTo>
                      <a:pt x="2392235" y="3139722"/>
                    </a:lnTo>
                    <a:cubicBezTo>
                      <a:pt x="2515536" y="3139734"/>
                      <a:pt x="2621920" y="3226237"/>
                      <a:pt x="2647081" y="3346944"/>
                    </a:cubicBezTo>
                    <a:lnTo>
                      <a:pt x="2771471" y="3943914"/>
                    </a:lnTo>
                    <a:cubicBezTo>
                      <a:pt x="2773638" y="3954316"/>
                      <a:pt x="2771002" y="3965141"/>
                      <a:pt x="2764295" y="3973380"/>
                    </a:cubicBezTo>
                    <a:cubicBezTo>
                      <a:pt x="2757588" y="3981621"/>
                      <a:pt x="2747524" y="3986400"/>
                      <a:pt x="2736899" y="3986389"/>
                    </a:cubicBezTo>
                    <a:lnTo>
                      <a:pt x="2683347" y="3986389"/>
                    </a:lnTo>
                    <a:cubicBezTo>
                      <a:pt x="2616507" y="3986390"/>
                      <a:pt x="2558834" y="3939499"/>
                      <a:pt x="2545199" y="3874064"/>
                    </a:cubicBezTo>
                    <a:lnTo>
                      <a:pt x="2462790" y="3478389"/>
                    </a:lnTo>
                    <a:lnTo>
                      <a:pt x="2462790" y="4797777"/>
                    </a:lnTo>
                    <a:cubicBezTo>
                      <a:pt x="2462790" y="4817261"/>
                      <a:pt x="2446996" y="4833055"/>
                      <a:pt x="2427512" y="4833055"/>
                    </a:cubicBezTo>
                    <a:lnTo>
                      <a:pt x="2381793" y="4833055"/>
                    </a:lnTo>
                    <a:cubicBezTo>
                      <a:pt x="2308050" y="4833050"/>
                      <a:pt x="2246746" y="4776266"/>
                      <a:pt x="2241105" y="4702739"/>
                    </a:cubicBezTo>
                    <a:lnTo>
                      <a:pt x="2180568" y="3915833"/>
                    </a:lnTo>
                    <a:moveTo>
                      <a:pt x="3556401" y="2786944"/>
                    </a:moveTo>
                    <a:cubicBezTo>
                      <a:pt x="3556401" y="2670044"/>
                      <a:pt x="3651168" y="2575277"/>
                      <a:pt x="3768068" y="2575277"/>
                    </a:cubicBezTo>
                    <a:cubicBezTo>
                      <a:pt x="3884968" y="2575277"/>
                      <a:pt x="3979735" y="2670044"/>
                      <a:pt x="3979735" y="2786944"/>
                    </a:cubicBezTo>
                    <a:lnTo>
                      <a:pt x="3979735" y="2857500"/>
                    </a:lnTo>
                    <a:cubicBezTo>
                      <a:pt x="3979735" y="2974400"/>
                      <a:pt x="3884968" y="3069167"/>
                      <a:pt x="3768068" y="3069167"/>
                    </a:cubicBezTo>
                    <a:cubicBezTo>
                      <a:pt x="3651168" y="3069167"/>
                      <a:pt x="3556401" y="2974400"/>
                      <a:pt x="3556401" y="2857500"/>
                    </a:cubicBezTo>
                    <a:lnTo>
                      <a:pt x="3556401" y="2786944"/>
                    </a:lnTo>
                    <a:moveTo>
                      <a:pt x="3768068" y="3915833"/>
                    </a:moveTo>
                    <a:lnTo>
                      <a:pt x="3707531" y="4702739"/>
                    </a:lnTo>
                    <a:cubicBezTo>
                      <a:pt x="3701890" y="4776266"/>
                      <a:pt x="3640586" y="4833050"/>
                      <a:pt x="3566843" y="4833055"/>
                    </a:cubicBezTo>
                    <a:lnTo>
                      <a:pt x="3521123" y="4833055"/>
                    </a:lnTo>
                    <a:cubicBezTo>
                      <a:pt x="3501640" y="4833055"/>
                      <a:pt x="3485846" y="4817261"/>
                      <a:pt x="3485846" y="4797777"/>
                    </a:cubicBezTo>
                    <a:lnTo>
                      <a:pt x="3485846" y="3478389"/>
                    </a:lnTo>
                    <a:lnTo>
                      <a:pt x="3403437" y="3874064"/>
                    </a:lnTo>
                    <a:cubicBezTo>
                      <a:pt x="3389802" y="3939499"/>
                      <a:pt x="3332129" y="3986390"/>
                      <a:pt x="3265289" y="3986389"/>
                    </a:cubicBezTo>
                    <a:lnTo>
                      <a:pt x="3211667" y="3986389"/>
                    </a:lnTo>
                    <a:cubicBezTo>
                      <a:pt x="3201054" y="3986378"/>
                      <a:pt x="3191010" y="3981591"/>
                      <a:pt x="3184319" y="3973353"/>
                    </a:cubicBezTo>
                    <a:cubicBezTo>
                      <a:pt x="3177627" y="3965116"/>
                      <a:pt x="3175000" y="3954304"/>
                      <a:pt x="3177165" y="3943914"/>
                    </a:cubicBezTo>
                    <a:lnTo>
                      <a:pt x="3301555" y="3346944"/>
                    </a:lnTo>
                    <a:cubicBezTo>
                      <a:pt x="3326716" y="3226237"/>
                      <a:pt x="3433100" y="3139734"/>
                      <a:pt x="3556401" y="3139722"/>
                    </a:cubicBezTo>
                    <a:lnTo>
                      <a:pt x="3979735" y="3139722"/>
                    </a:lnTo>
                    <a:cubicBezTo>
                      <a:pt x="4103036" y="3139734"/>
                      <a:pt x="4209420" y="3226237"/>
                      <a:pt x="4234581" y="3346944"/>
                    </a:cubicBezTo>
                    <a:lnTo>
                      <a:pt x="4358971" y="3943914"/>
                    </a:lnTo>
                    <a:cubicBezTo>
                      <a:pt x="4361138" y="3954316"/>
                      <a:pt x="4358502" y="3965141"/>
                      <a:pt x="4351795" y="3973380"/>
                    </a:cubicBezTo>
                    <a:cubicBezTo>
                      <a:pt x="4345088" y="3981621"/>
                      <a:pt x="4335024" y="3986400"/>
                      <a:pt x="4324398" y="3986389"/>
                    </a:cubicBezTo>
                    <a:lnTo>
                      <a:pt x="4270847" y="3986389"/>
                    </a:lnTo>
                    <a:cubicBezTo>
                      <a:pt x="4204007" y="3986390"/>
                      <a:pt x="4146334" y="3939499"/>
                      <a:pt x="4132699" y="3874064"/>
                    </a:cubicBezTo>
                    <a:lnTo>
                      <a:pt x="4050290" y="3478389"/>
                    </a:lnTo>
                    <a:lnTo>
                      <a:pt x="4050290" y="4797777"/>
                    </a:lnTo>
                    <a:cubicBezTo>
                      <a:pt x="4050290" y="4817261"/>
                      <a:pt x="4034496" y="4833055"/>
                      <a:pt x="4015013" y="4833055"/>
                    </a:cubicBezTo>
                    <a:lnTo>
                      <a:pt x="3969293" y="4833055"/>
                    </a:lnTo>
                    <a:cubicBezTo>
                      <a:pt x="3895550" y="4833050"/>
                      <a:pt x="3834246" y="4776266"/>
                      <a:pt x="3828605" y="4702739"/>
                    </a:cubicBezTo>
                    <a:lnTo>
                      <a:pt x="3768068" y="3915833"/>
                    </a:lnTo>
                    <a:moveTo>
                      <a:pt x="5143901" y="2786944"/>
                    </a:moveTo>
                    <a:cubicBezTo>
                      <a:pt x="5143901" y="2670044"/>
                      <a:pt x="5238668" y="2575277"/>
                      <a:pt x="5355568" y="2575277"/>
                    </a:cubicBezTo>
                    <a:cubicBezTo>
                      <a:pt x="5472468" y="2575277"/>
                      <a:pt x="5567235" y="2670044"/>
                      <a:pt x="5567235" y="2786944"/>
                    </a:cubicBezTo>
                    <a:lnTo>
                      <a:pt x="5567235" y="2857500"/>
                    </a:lnTo>
                    <a:cubicBezTo>
                      <a:pt x="5567235" y="2974400"/>
                      <a:pt x="5472468" y="3069167"/>
                      <a:pt x="5355568" y="3069167"/>
                    </a:cubicBezTo>
                    <a:cubicBezTo>
                      <a:pt x="5238668" y="3069167"/>
                      <a:pt x="5143901" y="2974400"/>
                      <a:pt x="5143901" y="2857500"/>
                    </a:cubicBezTo>
                    <a:lnTo>
                      <a:pt x="5143901" y="2786944"/>
                    </a:lnTo>
                    <a:moveTo>
                      <a:pt x="5355568" y="3915833"/>
                    </a:moveTo>
                    <a:lnTo>
                      <a:pt x="5295031" y="4702739"/>
                    </a:lnTo>
                    <a:cubicBezTo>
                      <a:pt x="5289390" y="4776266"/>
                      <a:pt x="5228086" y="4833050"/>
                      <a:pt x="5154343" y="4833055"/>
                    </a:cubicBezTo>
                    <a:lnTo>
                      <a:pt x="5108623" y="4833055"/>
                    </a:lnTo>
                    <a:cubicBezTo>
                      <a:pt x="5089140" y="4833055"/>
                      <a:pt x="5073346" y="4817261"/>
                      <a:pt x="5073346" y="4797777"/>
                    </a:cubicBezTo>
                    <a:lnTo>
                      <a:pt x="5073346" y="3478389"/>
                    </a:lnTo>
                    <a:lnTo>
                      <a:pt x="4990937" y="3874064"/>
                    </a:lnTo>
                    <a:cubicBezTo>
                      <a:pt x="4977302" y="3939499"/>
                      <a:pt x="4919629" y="3986390"/>
                      <a:pt x="4852789" y="3986389"/>
                    </a:cubicBezTo>
                    <a:lnTo>
                      <a:pt x="4799167" y="3986389"/>
                    </a:lnTo>
                    <a:cubicBezTo>
                      <a:pt x="4788554" y="3986378"/>
                      <a:pt x="4778510" y="3981591"/>
                      <a:pt x="4771819" y="3973353"/>
                    </a:cubicBezTo>
                    <a:cubicBezTo>
                      <a:pt x="4765128" y="3965116"/>
                      <a:pt x="4762500" y="3954304"/>
                      <a:pt x="4764665" y="3943914"/>
                    </a:cubicBezTo>
                    <a:lnTo>
                      <a:pt x="4889055" y="3346944"/>
                    </a:lnTo>
                    <a:cubicBezTo>
                      <a:pt x="4914216" y="3226237"/>
                      <a:pt x="5020600" y="3139734"/>
                      <a:pt x="5143901" y="3139722"/>
                    </a:cubicBezTo>
                    <a:lnTo>
                      <a:pt x="5567235" y="3139722"/>
                    </a:lnTo>
                    <a:cubicBezTo>
                      <a:pt x="5690536" y="3139734"/>
                      <a:pt x="5796920" y="3226237"/>
                      <a:pt x="5822081" y="3346944"/>
                    </a:cubicBezTo>
                    <a:lnTo>
                      <a:pt x="5946471" y="3943914"/>
                    </a:lnTo>
                    <a:cubicBezTo>
                      <a:pt x="5948638" y="3954316"/>
                      <a:pt x="5946002" y="3965141"/>
                      <a:pt x="5939295" y="3973380"/>
                    </a:cubicBezTo>
                    <a:cubicBezTo>
                      <a:pt x="5932588" y="3981621"/>
                      <a:pt x="5922524" y="3986400"/>
                      <a:pt x="5911898" y="3986389"/>
                    </a:cubicBezTo>
                    <a:lnTo>
                      <a:pt x="5858347" y="3986389"/>
                    </a:lnTo>
                    <a:cubicBezTo>
                      <a:pt x="5791507" y="3986390"/>
                      <a:pt x="5733834" y="3939499"/>
                      <a:pt x="5720199" y="3874064"/>
                    </a:cubicBezTo>
                    <a:lnTo>
                      <a:pt x="5637790" y="3478389"/>
                    </a:lnTo>
                    <a:lnTo>
                      <a:pt x="5637790" y="4797777"/>
                    </a:lnTo>
                    <a:cubicBezTo>
                      <a:pt x="5637790" y="4817261"/>
                      <a:pt x="5621996" y="4833055"/>
                      <a:pt x="5602513" y="4833055"/>
                    </a:cubicBezTo>
                    <a:lnTo>
                      <a:pt x="5556793" y="4833055"/>
                    </a:lnTo>
                    <a:cubicBezTo>
                      <a:pt x="5483050" y="4833050"/>
                      <a:pt x="5421746" y="4776266"/>
                      <a:pt x="5416105" y="4702739"/>
                    </a:cubicBezTo>
                    <a:lnTo>
                      <a:pt x="5355568" y="3915833"/>
                    </a:lnTo>
                    <a:moveTo>
                      <a:pt x="6731401" y="2786944"/>
                    </a:moveTo>
                    <a:cubicBezTo>
                      <a:pt x="6731401" y="2670044"/>
                      <a:pt x="6826167" y="2575277"/>
                      <a:pt x="6943068" y="2575277"/>
                    </a:cubicBezTo>
                    <a:cubicBezTo>
                      <a:pt x="7059969" y="2575277"/>
                      <a:pt x="7154735" y="2670044"/>
                      <a:pt x="7154735" y="2786944"/>
                    </a:cubicBezTo>
                    <a:lnTo>
                      <a:pt x="7154735" y="2857500"/>
                    </a:lnTo>
                    <a:cubicBezTo>
                      <a:pt x="7154735" y="2974400"/>
                      <a:pt x="7059969" y="3069167"/>
                      <a:pt x="6943068" y="3069167"/>
                    </a:cubicBezTo>
                    <a:cubicBezTo>
                      <a:pt x="6826167" y="3069167"/>
                      <a:pt x="6731401" y="2974400"/>
                      <a:pt x="6731401" y="2857500"/>
                    </a:cubicBezTo>
                    <a:lnTo>
                      <a:pt x="6731401" y="2786944"/>
                    </a:lnTo>
                    <a:moveTo>
                      <a:pt x="6943068" y="3915833"/>
                    </a:moveTo>
                    <a:lnTo>
                      <a:pt x="6882531" y="4702739"/>
                    </a:lnTo>
                    <a:cubicBezTo>
                      <a:pt x="6876890" y="4776266"/>
                      <a:pt x="6815586" y="4833050"/>
                      <a:pt x="6741844" y="4833055"/>
                    </a:cubicBezTo>
                    <a:lnTo>
                      <a:pt x="6696123" y="4833055"/>
                    </a:lnTo>
                    <a:cubicBezTo>
                      <a:pt x="6676640" y="4833055"/>
                      <a:pt x="6660846" y="4817261"/>
                      <a:pt x="6660846" y="4797777"/>
                    </a:cubicBezTo>
                    <a:lnTo>
                      <a:pt x="6660846" y="3478389"/>
                    </a:lnTo>
                    <a:lnTo>
                      <a:pt x="6578437" y="3874064"/>
                    </a:lnTo>
                    <a:cubicBezTo>
                      <a:pt x="6564801" y="3939499"/>
                      <a:pt x="6507129" y="3986390"/>
                      <a:pt x="6440289" y="3986389"/>
                    </a:cubicBezTo>
                    <a:lnTo>
                      <a:pt x="6386667" y="3986389"/>
                    </a:lnTo>
                    <a:cubicBezTo>
                      <a:pt x="6376054" y="3986378"/>
                      <a:pt x="6366010" y="3981591"/>
                      <a:pt x="6359319" y="3973353"/>
                    </a:cubicBezTo>
                    <a:cubicBezTo>
                      <a:pt x="6352628" y="3965116"/>
                      <a:pt x="6350000" y="3954304"/>
                      <a:pt x="6352165" y="3943914"/>
                    </a:cubicBezTo>
                    <a:lnTo>
                      <a:pt x="6476555" y="3346944"/>
                    </a:lnTo>
                    <a:cubicBezTo>
                      <a:pt x="6501716" y="3226237"/>
                      <a:pt x="6608100" y="3139734"/>
                      <a:pt x="6731401" y="3139722"/>
                    </a:cubicBezTo>
                    <a:lnTo>
                      <a:pt x="7154735" y="3139722"/>
                    </a:lnTo>
                    <a:cubicBezTo>
                      <a:pt x="7278036" y="3139734"/>
                      <a:pt x="7384420" y="3226237"/>
                      <a:pt x="7409581" y="3346944"/>
                    </a:cubicBezTo>
                    <a:lnTo>
                      <a:pt x="7533971" y="3943914"/>
                    </a:lnTo>
                    <a:cubicBezTo>
                      <a:pt x="7536138" y="3954316"/>
                      <a:pt x="7533503" y="3965141"/>
                      <a:pt x="7526795" y="3973380"/>
                    </a:cubicBezTo>
                    <a:cubicBezTo>
                      <a:pt x="7520088" y="3981621"/>
                      <a:pt x="7510023" y="3986400"/>
                      <a:pt x="7499398" y="3986389"/>
                    </a:cubicBezTo>
                    <a:lnTo>
                      <a:pt x="7445847" y="3986389"/>
                    </a:lnTo>
                    <a:cubicBezTo>
                      <a:pt x="7379007" y="3986390"/>
                      <a:pt x="7321335" y="3939499"/>
                      <a:pt x="7307699" y="3874064"/>
                    </a:cubicBezTo>
                    <a:lnTo>
                      <a:pt x="7225290" y="3478389"/>
                    </a:lnTo>
                    <a:lnTo>
                      <a:pt x="7225290" y="4797777"/>
                    </a:lnTo>
                    <a:cubicBezTo>
                      <a:pt x="7225290" y="4817261"/>
                      <a:pt x="7209496" y="4833055"/>
                      <a:pt x="7190013" y="4833055"/>
                    </a:cubicBezTo>
                    <a:lnTo>
                      <a:pt x="7144292" y="4833055"/>
                    </a:lnTo>
                    <a:cubicBezTo>
                      <a:pt x="7070550" y="4833050"/>
                      <a:pt x="7009246" y="4776266"/>
                      <a:pt x="7003605" y="4702739"/>
                    </a:cubicBezTo>
                    <a:lnTo>
                      <a:pt x="6943068" y="3915833"/>
                    </a:lnTo>
                    <a:moveTo>
                      <a:pt x="8318901" y="2786944"/>
                    </a:moveTo>
                    <a:cubicBezTo>
                      <a:pt x="8318901" y="2670044"/>
                      <a:pt x="8413667" y="2575277"/>
                      <a:pt x="8530568" y="2575277"/>
                    </a:cubicBezTo>
                    <a:cubicBezTo>
                      <a:pt x="8647469" y="2575277"/>
                      <a:pt x="8742235" y="2670044"/>
                      <a:pt x="8742235" y="2786944"/>
                    </a:cubicBezTo>
                    <a:lnTo>
                      <a:pt x="8742235" y="2857500"/>
                    </a:lnTo>
                    <a:cubicBezTo>
                      <a:pt x="8742235" y="2974400"/>
                      <a:pt x="8647469" y="3069167"/>
                      <a:pt x="8530568" y="3069167"/>
                    </a:cubicBezTo>
                    <a:cubicBezTo>
                      <a:pt x="8413667" y="3069167"/>
                      <a:pt x="8318901" y="2974400"/>
                      <a:pt x="8318901" y="2857500"/>
                    </a:cubicBezTo>
                    <a:lnTo>
                      <a:pt x="8318901" y="2786944"/>
                    </a:lnTo>
                    <a:moveTo>
                      <a:pt x="8530568" y="3915833"/>
                    </a:moveTo>
                    <a:lnTo>
                      <a:pt x="8470031" y="4702739"/>
                    </a:lnTo>
                    <a:cubicBezTo>
                      <a:pt x="8464390" y="4776266"/>
                      <a:pt x="8403086" y="4833050"/>
                      <a:pt x="8329344" y="4833055"/>
                    </a:cubicBezTo>
                    <a:lnTo>
                      <a:pt x="8283623" y="4833055"/>
                    </a:lnTo>
                    <a:cubicBezTo>
                      <a:pt x="8264140" y="4833055"/>
                      <a:pt x="8248346" y="4817261"/>
                      <a:pt x="8248346" y="4797777"/>
                    </a:cubicBezTo>
                    <a:lnTo>
                      <a:pt x="8248346" y="3478389"/>
                    </a:lnTo>
                    <a:lnTo>
                      <a:pt x="8165937" y="3874064"/>
                    </a:lnTo>
                    <a:cubicBezTo>
                      <a:pt x="8152301" y="3939499"/>
                      <a:pt x="8094629" y="3986390"/>
                      <a:pt x="8027789" y="3986389"/>
                    </a:cubicBezTo>
                    <a:lnTo>
                      <a:pt x="7974167" y="3986389"/>
                    </a:lnTo>
                    <a:cubicBezTo>
                      <a:pt x="7963555" y="3986378"/>
                      <a:pt x="7953510" y="3981591"/>
                      <a:pt x="7946819" y="3973353"/>
                    </a:cubicBezTo>
                    <a:cubicBezTo>
                      <a:pt x="7940127" y="3965116"/>
                      <a:pt x="7937500" y="3954304"/>
                      <a:pt x="7939665" y="3943914"/>
                    </a:cubicBezTo>
                    <a:lnTo>
                      <a:pt x="8064055" y="3346944"/>
                    </a:lnTo>
                    <a:cubicBezTo>
                      <a:pt x="8089216" y="3226237"/>
                      <a:pt x="8195600" y="3139734"/>
                      <a:pt x="8318901" y="3139722"/>
                    </a:cubicBezTo>
                    <a:lnTo>
                      <a:pt x="8742235" y="3139722"/>
                    </a:lnTo>
                    <a:cubicBezTo>
                      <a:pt x="8865536" y="3139734"/>
                      <a:pt x="8971920" y="3226237"/>
                      <a:pt x="8997081" y="3346944"/>
                    </a:cubicBezTo>
                    <a:lnTo>
                      <a:pt x="9121471" y="3943914"/>
                    </a:lnTo>
                    <a:cubicBezTo>
                      <a:pt x="9123638" y="3954316"/>
                      <a:pt x="9121003" y="3965141"/>
                      <a:pt x="9114295" y="3973380"/>
                    </a:cubicBezTo>
                    <a:cubicBezTo>
                      <a:pt x="9107588" y="3981621"/>
                      <a:pt x="9097523" y="3986400"/>
                      <a:pt x="9086898" y="3986389"/>
                    </a:cubicBezTo>
                    <a:lnTo>
                      <a:pt x="9033347" y="3986389"/>
                    </a:lnTo>
                    <a:cubicBezTo>
                      <a:pt x="8966507" y="3986390"/>
                      <a:pt x="8908835" y="3939499"/>
                      <a:pt x="8895199" y="3874064"/>
                    </a:cubicBezTo>
                    <a:lnTo>
                      <a:pt x="8812790" y="3478389"/>
                    </a:lnTo>
                    <a:lnTo>
                      <a:pt x="8812790" y="4797777"/>
                    </a:lnTo>
                    <a:cubicBezTo>
                      <a:pt x="8812790" y="4817261"/>
                      <a:pt x="8796996" y="4833055"/>
                      <a:pt x="8777513" y="4833055"/>
                    </a:cubicBezTo>
                    <a:lnTo>
                      <a:pt x="8731792" y="4833055"/>
                    </a:lnTo>
                    <a:cubicBezTo>
                      <a:pt x="8658050" y="4833050"/>
                      <a:pt x="8596746" y="4776266"/>
                      <a:pt x="8591105" y="4702739"/>
                    </a:cubicBezTo>
                    <a:lnTo>
                      <a:pt x="8530568" y="3915833"/>
                    </a:lnTo>
                    <a:moveTo>
                      <a:pt x="9906401" y="2786944"/>
                    </a:moveTo>
                    <a:cubicBezTo>
                      <a:pt x="9906401" y="2670044"/>
                      <a:pt x="10001167" y="2575277"/>
                      <a:pt x="10118068" y="2575277"/>
                    </a:cubicBezTo>
                    <a:cubicBezTo>
                      <a:pt x="10234969" y="2575277"/>
                      <a:pt x="10329735" y="2670044"/>
                      <a:pt x="10329735" y="2786944"/>
                    </a:cubicBezTo>
                    <a:lnTo>
                      <a:pt x="10329735" y="2857500"/>
                    </a:lnTo>
                    <a:cubicBezTo>
                      <a:pt x="10329735" y="2974400"/>
                      <a:pt x="10234969" y="3069167"/>
                      <a:pt x="10118068" y="3069167"/>
                    </a:cubicBezTo>
                    <a:cubicBezTo>
                      <a:pt x="10001167" y="3069167"/>
                      <a:pt x="9906401" y="2974400"/>
                      <a:pt x="9906401" y="2857500"/>
                    </a:cubicBezTo>
                    <a:lnTo>
                      <a:pt x="9906401" y="2786944"/>
                    </a:lnTo>
                    <a:moveTo>
                      <a:pt x="10118068" y="3915833"/>
                    </a:moveTo>
                    <a:lnTo>
                      <a:pt x="10057531" y="4702739"/>
                    </a:lnTo>
                    <a:cubicBezTo>
                      <a:pt x="10051890" y="4776266"/>
                      <a:pt x="9990586" y="4833050"/>
                      <a:pt x="9916844" y="4833055"/>
                    </a:cubicBezTo>
                    <a:lnTo>
                      <a:pt x="9871123" y="4833055"/>
                    </a:lnTo>
                    <a:cubicBezTo>
                      <a:pt x="9851640" y="4833055"/>
                      <a:pt x="9835846" y="4817261"/>
                      <a:pt x="9835846" y="4797777"/>
                    </a:cubicBezTo>
                    <a:lnTo>
                      <a:pt x="9835846" y="3478389"/>
                    </a:lnTo>
                    <a:lnTo>
                      <a:pt x="9753437" y="3874064"/>
                    </a:lnTo>
                    <a:cubicBezTo>
                      <a:pt x="9739801" y="3939499"/>
                      <a:pt x="9682129" y="3986390"/>
                      <a:pt x="9615289" y="3986389"/>
                    </a:cubicBezTo>
                    <a:lnTo>
                      <a:pt x="9561667" y="3986389"/>
                    </a:lnTo>
                    <a:cubicBezTo>
                      <a:pt x="9551055" y="3986378"/>
                      <a:pt x="9541010" y="3981591"/>
                      <a:pt x="9534319" y="3973353"/>
                    </a:cubicBezTo>
                    <a:cubicBezTo>
                      <a:pt x="9527627" y="3965116"/>
                      <a:pt x="9525000" y="3954304"/>
                      <a:pt x="9527165" y="3943914"/>
                    </a:cubicBezTo>
                    <a:lnTo>
                      <a:pt x="9651555" y="3346944"/>
                    </a:lnTo>
                    <a:cubicBezTo>
                      <a:pt x="9676716" y="3226237"/>
                      <a:pt x="9783100" y="3139734"/>
                      <a:pt x="9906401" y="3139722"/>
                    </a:cubicBezTo>
                    <a:lnTo>
                      <a:pt x="10329735" y="3139722"/>
                    </a:lnTo>
                    <a:cubicBezTo>
                      <a:pt x="10453036" y="3139734"/>
                      <a:pt x="10559420" y="3226237"/>
                      <a:pt x="10584581" y="3346944"/>
                    </a:cubicBezTo>
                    <a:lnTo>
                      <a:pt x="10708971" y="3943914"/>
                    </a:lnTo>
                    <a:cubicBezTo>
                      <a:pt x="10711138" y="3954316"/>
                      <a:pt x="10708503" y="3965141"/>
                      <a:pt x="10701795" y="3973380"/>
                    </a:cubicBezTo>
                    <a:cubicBezTo>
                      <a:pt x="10695088" y="3981621"/>
                      <a:pt x="10685023" y="3986400"/>
                      <a:pt x="10674398" y="3986389"/>
                    </a:cubicBezTo>
                    <a:lnTo>
                      <a:pt x="10620847" y="3986389"/>
                    </a:lnTo>
                    <a:cubicBezTo>
                      <a:pt x="10554007" y="3986390"/>
                      <a:pt x="10496335" y="3939499"/>
                      <a:pt x="10482699" y="3874064"/>
                    </a:cubicBezTo>
                    <a:lnTo>
                      <a:pt x="10400290" y="3478389"/>
                    </a:lnTo>
                    <a:lnTo>
                      <a:pt x="10400290" y="4797777"/>
                    </a:lnTo>
                    <a:cubicBezTo>
                      <a:pt x="10400290" y="4817261"/>
                      <a:pt x="10384496" y="4833055"/>
                      <a:pt x="10365013" y="4833055"/>
                    </a:cubicBezTo>
                    <a:lnTo>
                      <a:pt x="10319292" y="4833055"/>
                    </a:lnTo>
                    <a:cubicBezTo>
                      <a:pt x="10245550" y="4833050"/>
                      <a:pt x="10184246" y="4776266"/>
                      <a:pt x="10178605" y="4702739"/>
                    </a:cubicBezTo>
                    <a:lnTo>
                      <a:pt x="10118068" y="3915833"/>
                    </a:lnTo>
                    <a:moveTo>
                      <a:pt x="11493901" y="2786944"/>
                    </a:moveTo>
                    <a:cubicBezTo>
                      <a:pt x="11493901" y="2670044"/>
                      <a:pt x="11588667" y="2575277"/>
                      <a:pt x="11705568" y="2575277"/>
                    </a:cubicBezTo>
                    <a:cubicBezTo>
                      <a:pt x="11822469" y="2575277"/>
                      <a:pt x="11917235" y="2670044"/>
                      <a:pt x="11917235" y="2786944"/>
                    </a:cubicBezTo>
                    <a:lnTo>
                      <a:pt x="11917235" y="2857500"/>
                    </a:lnTo>
                    <a:cubicBezTo>
                      <a:pt x="11917235" y="2974400"/>
                      <a:pt x="11822469" y="3069167"/>
                      <a:pt x="11705568" y="3069167"/>
                    </a:cubicBezTo>
                    <a:cubicBezTo>
                      <a:pt x="11588667" y="3069167"/>
                      <a:pt x="11493901" y="2974400"/>
                      <a:pt x="11493901" y="2857500"/>
                    </a:cubicBezTo>
                    <a:lnTo>
                      <a:pt x="11493901" y="2786944"/>
                    </a:lnTo>
                    <a:moveTo>
                      <a:pt x="11705568" y="3915833"/>
                    </a:moveTo>
                    <a:lnTo>
                      <a:pt x="11645031" y="4702739"/>
                    </a:lnTo>
                    <a:cubicBezTo>
                      <a:pt x="11639390" y="4776266"/>
                      <a:pt x="11578086" y="4833050"/>
                      <a:pt x="11504344" y="4833055"/>
                    </a:cubicBezTo>
                    <a:lnTo>
                      <a:pt x="11458623" y="4833055"/>
                    </a:lnTo>
                    <a:cubicBezTo>
                      <a:pt x="11439140" y="4833055"/>
                      <a:pt x="11423346" y="4817261"/>
                      <a:pt x="11423346" y="4797777"/>
                    </a:cubicBezTo>
                    <a:lnTo>
                      <a:pt x="11423346" y="3478389"/>
                    </a:lnTo>
                    <a:lnTo>
                      <a:pt x="11340937" y="3874064"/>
                    </a:lnTo>
                    <a:cubicBezTo>
                      <a:pt x="11327301" y="3939499"/>
                      <a:pt x="11269629" y="3986390"/>
                      <a:pt x="11202789" y="3986389"/>
                    </a:cubicBezTo>
                    <a:lnTo>
                      <a:pt x="11149167" y="3986389"/>
                    </a:lnTo>
                    <a:cubicBezTo>
                      <a:pt x="11138555" y="3986378"/>
                      <a:pt x="11128510" y="3981591"/>
                      <a:pt x="11121819" y="3973353"/>
                    </a:cubicBezTo>
                    <a:cubicBezTo>
                      <a:pt x="11115127" y="3965116"/>
                      <a:pt x="11112500" y="3954304"/>
                      <a:pt x="11114665" y="3943914"/>
                    </a:cubicBezTo>
                    <a:lnTo>
                      <a:pt x="11239055" y="3346944"/>
                    </a:lnTo>
                    <a:cubicBezTo>
                      <a:pt x="11264216" y="3226237"/>
                      <a:pt x="11370600" y="3139734"/>
                      <a:pt x="11493901" y="3139722"/>
                    </a:cubicBezTo>
                    <a:lnTo>
                      <a:pt x="11917235" y="3139722"/>
                    </a:lnTo>
                    <a:cubicBezTo>
                      <a:pt x="12040536" y="3139734"/>
                      <a:pt x="12146920" y="3226237"/>
                      <a:pt x="12172081" y="3346944"/>
                    </a:cubicBezTo>
                    <a:lnTo>
                      <a:pt x="12296471" y="3943914"/>
                    </a:lnTo>
                    <a:cubicBezTo>
                      <a:pt x="12298638" y="3954316"/>
                      <a:pt x="12296003" y="3965141"/>
                      <a:pt x="12289295" y="3973380"/>
                    </a:cubicBezTo>
                    <a:cubicBezTo>
                      <a:pt x="12282588" y="3981621"/>
                      <a:pt x="12272523" y="3986400"/>
                      <a:pt x="12261898" y="3986389"/>
                    </a:cubicBezTo>
                    <a:lnTo>
                      <a:pt x="12208347" y="3986389"/>
                    </a:lnTo>
                    <a:cubicBezTo>
                      <a:pt x="12141507" y="3986390"/>
                      <a:pt x="12083835" y="3939499"/>
                      <a:pt x="12070199" y="3874064"/>
                    </a:cubicBezTo>
                    <a:lnTo>
                      <a:pt x="11987790" y="3478389"/>
                    </a:lnTo>
                    <a:lnTo>
                      <a:pt x="11987790" y="4797777"/>
                    </a:lnTo>
                    <a:cubicBezTo>
                      <a:pt x="11987790" y="4817261"/>
                      <a:pt x="11971996" y="4833055"/>
                      <a:pt x="11952513" y="4833055"/>
                    </a:cubicBezTo>
                    <a:lnTo>
                      <a:pt x="11906792" y="4833055"/>
                    </a:lnTo>
                    <a:cubicBezTo>
                      <a:pt x="11833050" y="4833050"/>
                      <a:pt x="11771746" y="4776266"/>
                      <a:pt x="11766105" y="4702739"/>
                    </a:cubicBezTo>
                    <a:lnTo>
                      <a:pt x="11705568" y="3915833"/>
                    </a:lnTo>
                    <a:moveTo>
                      <a:pt x="381401" y="5362222"/>
                    </a:moveTo>
                    <a:cubicBezTo>
                      <a:pt x="381401" y="5245321"/>
                      <a:pt x="476168" y="5150555"/>
                      <a:pt x="593068" y="5150555"/>
                    </a:cubicBezTo>
                    <a:cubicBezTo>
                      <a:pt x="709968" y="5150555"/>
                      <a:pt x="804735" y="5245321"/>
                      <a:pt x="804735" y="5362222"/>
                    </a:cubicBezTo>
                    <a:lnTo>
                      <a:pt x="804735" y="5432777"/>
                    </a:lnTo>
                    <a:cubicBezTo>
                      <a:pt x="804735" y="5549678"/>
                      <a:pt x="709968" y="5644444"/>
                      <a:pt x="593068" y="5644444"/>
                    </a:cubicBezTo>
                    <a:cubicBezTo>
                      <a:pt x="476168" y="5644444"/>
                      <a:pt x="381401" y="5549678"/>
                      <a:pt x="381401" y="5432777"/>
                    </a:cubicBezTo>
                    <a:lnTo>
                      <a:pt x="381401" y="5362222"/>
                    </a:lnTo>
                    <a:moveTo>
                      <a:pt x="593068" y="6491111"/>
                    </a:moveTo>
                    <a:lnTo>
                      <a:pt x="532531" y="7278017"/>
                    </a:lnTo>
                    <a:cubicBezTo>
                      <a:pt x="526890" y="7351543"/>
                      <a:pt x="465586" y="7408328"/>
                      <a:pt x="391844" y="7408333"/>
                    </a:cubicBezTo>
                    <a:lnTo>
                      <a:pt x="346124" y="7408333"/>
                    </a:lnTo>
                    <a:cubicBezTo>
                      <a:pt x="326640" y="7408333"/>
                      <a:pt x="310846" y="7392538"/>
                      <a:pt x="310846" y="7373055"/>
                    </a:cubicBezTo>
                    <a:lnTo>
                      <a:pt x="310846" y="6053667"/>
                    </a:lnTo>
                    <a:lnTo>
                      <a:pt x="228437" y="6449342"/>
                    </a:lnTo>
                    <a:cubicBezTo>
                      <a:pt x="214802" y="6514776"/>
                      <a:pt x="157129" y="6561668"/>
                      <a:pt x="90289" y="6561667"/>
                    </a:cubicBezTo>
                    <a:lnTo>
                      <a:pt x="36667" y="6561667"/>
                    </a:lnTo>
                    <a:cubicBezTo>
                      <a:pt x="26054" y="6561656"/>
                      <a:pt x="16010" y="6556868"/>
                      <a:pt x="9319" y="6548631"/>
                    </a:cubicBezTo>
                    <a:cubicBezTo>
                      <a:pt x="2628" y="6540393"/>
                      <a:pt x="0" y="6529582"/>
                      <a:pt x="2165" y="6519192"/>
                    </a:cubicBezTo>
                    <a:lnTo>
                      <a:pt x="126555" y="5922221"/>
                    </a:lnTo>
                    <a:cubicBezTo>
                      <a:pt x="151716" y="5801515"/>
                      <a:pt x="258100" y="5715011"/>
                      <a:pt x="381401" y="5715000"/>
                    </a:cubicBezTo>
                    <a:lnTo>
                      <a:pt x="804735" y="5715000"/>
                    </a:lnTo>
                    <a:cubicBezTo>
                      <a:pt x="928036" y="5715011"/>
                      <a:pt x="1034420" y="5801515"/>
                      <a:pt x="1059581" y="5922221"/>
                    </a:cubicBezTo>
                    <a:lnTo>
                      <a:pt x="1183971" y="6519192"/>
                    </a:lnTo>
                    <a:cubicBezTo>
                      <a:pt x="1186138" y="6529593"/>
                      <a:pt x="1183502" y="6540418"/>
                      <a:pt x="1176795" y="6548659"/>
                    </a:cubicBezTo>
                    <a:cubicBezTo>
                      <a:pt x="1170088" y="6556899"/>
                      <a:pt x="1160024" y="6561677"/>
                      <a:pt x="1149399" y="6561667"/>
                    </a:cubicBezTo>
                    <a:lnTo>
                      <a:pt x="1095847" y="6561667"/>
                    </a:lnTo>
                    <a:cubicBezTo>
                      <a:pt x="1029007" y="6561668"/>
                      <a:pt x="971334" y="6514776"/>
                      <a:pt x="957699" y="6449342"/>
                    </a:cubicBezTo>
                    <a:lnTo>
                      <a:pt x="875290" y="6053667"/>
                    </a:lnTo>
                    <a:lnTo>
                      <a:pt x="875290" y="7373055"/>
                    </a:lnTo>
                    <a:cubicBezTo>
                      <a:pt x="875290" y="7392538"/>
                      <a:pt x="859496" y="7408333"/>
                      <a:pt x="840012" y="7408333"/>
                    </a:cubicBezTo>
                    <a:lnTo>
                      <a:pt x="794292" y="7408333"/>
                    </a:lnTo>
                    <a:cubicBezTo>
                      <a:pt x="720550" y="7408328"/>
                      <a:pt x="659246" y="7351543"/>
                      <a:pt x="653605" y="7278017"/>
                    </a:cubicBezTo>
                    <a:lnTo>
                      <a:pt x="593068" y="6491111"/>
                    </a:lnTo>
                    <a:moveTo>
                      <a:pt x="1968901" y="5362222"/>
                    </a:moveTo>
                    <a:cubicBezTo>
                      <a:pt x="1968901" y="5245321"/>
                      <a:pt x="2063668" y="5150555"/>
                      <a:pt x="2180568" y="5150555"/>
                    </a:cubicBezTo>
                    <a:cubicBezTo>
                      <a:pt x="2297468" y="5150555"/>
                      <a:pt x="2392235" y="5245321"/>
                      <a:pt x="2392235" y="5362222"/>
                    </a:cubicBezTo>
                    <a:lnTo>
                      <a:pt x="2392235" y="5432777"/>
                    </a:lnTo>
                    <a:cubicBezTo>
                      <a:pt x="2392235" y="5549678"/>
                      <a:pt x="2297468" y="5644444"/>
                      <a:pt x="2180568" y="5644444"/>
                    </a:cubicBezTo>
                    <a:cubicBezTo>
                      <a:pt x="2063668" y="5644444"/>
                      <a:pt x="1968901" y="5549678"/>
                      <a:pt x="1968901" y="5432777"/>
                    </a:cubicBezTo>
                    <a:lnTo>
                      <a:pt x="1968901" y="5362222"/>
                    </a:lnTo>
                    <a:moveTo>
                      <a:pt x="2180568" y="6491111"/>
                    </a:moveTo>
                    <a:lnTo>
                      <a:pt x="2120031" y="7278017"/>
                    </a:lnTo>
                    <a:cubicBezTo>
                      <a:pt x="2114390" y="7351543"/>
                      <a:pt x="2053086" y="7408328"/>
                      <a:pt x="1979344" y="7408333"/>
                    </a:cubicBezTo>
                    <a:lnTo>
                      <a:pt x="1933624" y="7408333"/>
                    </a:lnTo>
                    <a:cubicBezTo>
                      <a:pt x="1914140" y="7408333"/>
                      <a:pt x="1898346" y="7392538"/>
                      <a:pt x="1898346" y="7373055"/>
                    </a:cubicBezTo>
                    <a:lnTo>
                      <a:pt x="1898346" y="6053667"/>
                    </a:lnTo>
                    <a:lnTo>
                      <a:pt x="1815937" y="6449342"/>
                    </a:lnTo>
                    <a:cubicBezTo>
                      <a:pt x="1802302" y="6514776"/>
                      <a:pt x="1744629" y="6561668"/>
                      <a:pt x="1677789" y="6561667"/>
                    </a:cubicBezTo>
                    <a:lnTo>
                      <a:pt x="1624167" y="6561667"/>
                    </a:lnTo>
                    <a:cubicBezTo>
                      <a:pt x="1613554" y="6561656"/>
                      <a:pt x="1603510" y="6556868"/>
                      <a:pt x="1596819" y="6548631"/>
                    </a:cubicBezTo>
                    <a:cubicBezTo>
                      <a:pt x="1590127" y="6540393"/>
                      <a:pt x="1587500" y="6529582"/>
                      <a:pt x="1589665" y="6519192"/>
                    </a:cubicBezTo>
                    <a:lnTo>
                      <a:pt x="1714055" y="5922221"/>
                    </a:lnTo>
                    <a:cubicBezTo>
                      <a:pt x="1739216" y="5801515"/>
                      <a:pt x="1845600" y="5715011"/>
                      <a:pt x="1968901" y="5715000"/>
                    </a:cubicBezTo>
                    <a:lnTo>
                      <a:pt x="2392235" y="5715000"/>
                    </a:lnTo>
                    <a:cubicBezTo>
                      <a:pt x="2515536" y="5715011"/>
                      <a:pt x="2621920" y="5801515"/>
                      <a:pt x="2647081" y="5922221"/>
                    </a:cubicBezTo>
                    <a:lnTo>
                      <a:pt x="2771471" y="6519192"/>
                    </a:lnTo>
                    <a:cubicBezTo>
                      <a:pt x="2773638" y="6529593"/>
                      <a:pt x="2771002" y="6540418"/>
                      <a:pt x="2764295" y="6548659"/>
                    </a:cubicBezTo>
                    <a:cubicBezTo>
                      <a:pt x="2757588" y="6556899"/>
                      <a:pt x="2747524" y="6561677"/>
                      <a:pt x="2736899" y="6561667"/>
                    </a:cubicBezTo>
                    <a:lnTo>
                      <a:pt x="2683347" y="6561667"/>
                    </a:lnTo>
                    <a:cubicBezTo>
                      <a:pt x="2616507" y="6561668"/>
                      <a:pt x="2558834" y="6514776"/>
                      <a:pt x="2545199" y="6449342"/>
                    </a:cubicBezTo>
                    <a:lnTo>
                      <a:pt x="2462790" y="6053667"/>
                    </a:lnTo>
                    <a:lnTo>
                      <a:pt x="2462790" y="7373055"/>
                    </a:lnTo>
                    <a:cubicBezTo>
                      <a:pt x="2462790" y="7392538"/>
                      <a:pt x="2446996" y="7408333"/>
                      <a:pt x="2427512" y="7408333"/>
                    </a:cubicBezTo>
                    <a:lnTo>
                      <a:pt x="2381793" y="7408333"/>
                    </a:lnTo>
                    <a:cubicBezTo>
                      <a:pt x="2308050" y="7408328"/>
                      <a:pt x="2246746" y="7351543"/>
                      <a:pt x="2241105" y="7278017"/>
                    </a:cubicBezTo>
                    <a:lnTo>
                      <a:pt x="2180568" y="6491111"/>
                    </a:lnTo>
                    <a:moveTo>
                      <a:pt x="3556401" y="5362222"/>
                    </a:moveTo>
                    <a:cubicBezTo>
                      <a:pt x="3556401" y="5245321"/>
                      <a:pt x="3651168" y="5150555"/>
                      <a:pt x="3768068" y="5150555"/>
                    </a:cubicBezTo>
                    <a:cubicBezTo>
                      <a:pt x="3884968" y="5150555"/>
                      <a:pt x="3979735" y="5245321"/>
                      <a:pt x="3979735" y="5362222"/>
                    </a:cubicBezTo>
                    <a:lnTo>
                      <a:pt x="3979735" y="5432777"/>
                    </a:lnTo>
                    <a:cubicBezTo>
                      <a:pt x="3979735" y="5549678"/>
                      <a:pt x="3884968" y="5644444"/>
                      <a:pt x="3768068" y="5644444"/>
                    </a:cubicBezTo>
                    <a:cubicBezTo>
                      <a:pt x="3651168" y="5644444"/>
                      <a:pt x="3556401" y="5549678"/>
                      <a:pt x="3556401" y="5432777"/>
                    </a:cubicBezTo>
                    <a:lnTo>
                      <a:pt x="3556401" y="5362222"/>
                    </a:lnTo>
                    <a:moveTo>
                      <a:pt x="3768068" y="6491111"/>
                    </a:moveTo>
                    <a:lnTo>
                      <a:pt x="3707531" y="7278017"/>
                    </a:lnTo>
                    <a:cubicBezTo>
                      <a:pt x="3701890" y="7351543"/>
                      <a:pt x="3640586" y="7408328"/>
                      <a:pt x="3566843" y="7408333"/>
                    </a:cubicBezTo>
                    <a:lnTo>
                      <a:pt x="3521123" y="7408333"/>
                    </a:lnTo>
                    <a:cubicBezTo>
                      <a:pt x="3501640" y="7408333"/>
                      <a:pt x="3485846" y="7392538"/>
                      <a:pt x="3485846" y="7373055"/>
                    </a:cubicBezTo>
                    <a:lnTo>
                      <a:pt x="3485846" y="6053667"/>
                    </a:lnTo>
                    <a:lnTo>
                      <a:pt x="3403437" y="6449342"/>
                    </a:lnTo>
                    <a:cubicBezTo>
                      <a:pt x="3389802" y="6514776"/>
                      <a:pt x="3332129" y="6561668"/>
                      <a:pt x="3265289" y="6561667"/>
                    </a:cubicBezTo>
                    <a:lnTo>
                      <a:pt x="3211667" y="6561667"/>
                    </a:lnTo>
                    <a:cubicBezTo>
                      <a:pt x="3201054" y="6561656"/>
                      <a:pt x="3191010" y="6556868"/>
                      <a:pt x="3184319" y="6548631"/>
                    </a:cubicBezTo>
                    <a:cubicBezTo>
                      <a:pt x="3177627" y="6540393"/>
                      <a:pt x="3175000" y="6529582"/>
                      <a:pt x="3177165" y="6519192"/>
                    </a:cubicBezTo>
                    <a:lnTo>
                      <a:pt x="3301555" y="5922221"/>
                    </a:lnTo>
                    <a:cubicBezTo>
                      <a:pt x="3326716" y="5801515"/>
                      <a:pt x="3433100" y="5715011"/>
                      <a:pt x="3556401" y="5715000"/>
                    </a:cubicBezTo>
                    <a:lnTo>
                      <a:pt x="3979735" y="5715000"/>
                    </a:lnTo>
                    <a:cubicBezTo>
                      <a:pt x="4103036" y="5715011"/>
                      <a:pt x="4209420" y="5801515"/>
                      <a:pt x="4234581" y="5922221"/>
                    </a:cubicBezTo>
                    <a:lnTo>
                      <a:pt x="4358971" y="6519192"/>
                    </a:lnTo>
                    <a:cubicBezTo>
                      <a:pt x="4361138" y="6529593"/>
                      <a:pt x="4358502" y="6540418"/>
                      <a:pt x="4351795" y="6548659"/>
                    </a:cubicBezTo>
                    <a:cubicBezTo>
                      <a:pt x="4345088" y="6556899"/>
                      <a:pt x="4335024" y="6561677"/>
                      <a:pt x="4324398" y="6561667"/>
                    </a:cubicBezTo>
                    <a:lnTo>
                      <a:pt x="4270847" y="6561667"/>
                    </a:lnTo>
                    <a:cubicBezTo>
                      <a:pt x="4204007" y="6561668"/>
                      <a:pt x="4146334" y="6514776"/>
                      <a:pt x="4132699" y="6449342"/>
                    </a:cubicBezTo>
                    <a:lnTo>
                      <a:pt x="4050290" y="6053667"/>
                    </a:lnTo>
                    <a:lnTo>
                      <a:pt x="4050290" y="7373055"/>
                    </a:lnTo>
                    <a:cubicBezTo>
                      <a:pt x="4050290" y="7392538"/>
                      <a:pt x="4034496" y="7408333"/>
                      <a:pt x="4015013" y="7408333"/>
                    </a:cubicBezTo>
                    <a:lnTo>
                      <a:pt x="3969293" y="7408333"/>
                    </a:lnTo>
                    <a:cubicBezTo>
                      <a:pt x="3895550" y="7408328"/>
                      <a:pt x="3834246" y="7351543"/>
                      <a:pt x="3828605" y="7278017"/>
                    </a:cubicBezTo>
                    <a:lnTo>
                      <a:pt x="3768068" y="6491111"/>
                    </a:lnTo>
                    <a:moveTo>
                      <a:pt x="5143901" y="5362222"/>
                    </a:moveTo>
                    <a:cubicBezTo>
                      <a:pt x="5143901" y="5245321"/>
                      <a:pt x="5238668" y="5150555"/>
                      <a:pt x="5355568" y="5150555"/>
                    </a:cubicBezTo>
                    <a:cubicBezTo>
                      <a:pt x="5472468" y="5150555"/>
                      <a:pt x="5567235" y="5245321"/>
                      <a:pt x="5567235" y="5362222"/>
                    </a:cubicBezTo>
                    <a:lnTo>
                      <a:pt x="5567235" y="5432777"/>
                    </a:lnTo>
                    <a:cubicBezTo>
                      <a:pt x="5567235" y="5549678"/>
                      <a:pt x="5472468" y="5644444"/>
                      <a:pt x="5355568" y="5644444"/>
                    </a:cubicBezTo>
                    <a:cubicBezTo>
                      <a:pt x="5238668" y="5644444"/>
                      <a:pt x="5143901" y="5549678"/>
                      <a:pt x="5143901" y="5432777"/>
                    </a:cubicBezTo>
                    <a:lnTo>
                      <a:pt x="5143901" y="5362222"/>
                    </a:lnTo>
                    <a:moveTo>
                      <a:pt x="5355568" y="6491111"/>
                    </a:moveTo>
                    <a:lnTo>
                      <a:pt x="5295031" y="7278017"/>
                    </a:lnTo>
                    <a:cubicBezTo>
                      <a:pt x="5289390" y="7351543"/>
                      <a:pt x="5228086" y="7408328"/>
                      <a:pt x="5154343" y="7408333"/>
                    </a:cubicBezTo>
                    <a:lnTo>
                      <a:pt x="5108623" y="7408333"/>
                    </a:lnTo>
                    <a:cubicBezTo>
                      <a:pt x="5089140" y="7408333"/>
                      <a:pt x="5073346" y="7392538"/>
                      <a:pt x="5073346" y="7373055"/>
                    </a:cubicBezTo>
                    <a:lnTo>
                      <a:pt x="5073346" y="6053667"/>
                    </a:lnTo>
                    <a:lnTo>
                      <a:pt x="4990937" y="6449342"/>
                    </a:lnTo>
                    <a:cubicBezTo>
                      <a:pt x="4977302" y="6514776"/>
                      <a:pt x="4919629" y="6561668"/>
                      <a:pt x="4852789" y="6561667"/>
                    </a:cubicBezTo>
                    <a:lnTo>
                      <a:pt x="4799167" y="6561667"/>
                    </a:lnTo>
                    <a:cubicBezTo>
                      <a:pt x="4788554" y="6561656"/>
                      <a:pt x="4778510" y="6556868"/>
                      <a:pt x="4771819" y="6548631"/>
                    </a:cubicBezTo>
                    <a:cubicBezTo>
                      <a:pt x="4765128" y="6540393"/>
                      <a:pt x="4762500" y="6529582"/>
                      <a:pt x="4764665" y="6519192"/>
                    </a:cubicBezTo>
                    <a:lnTo>
                      <a:pt x="4889055" y="5922221"/>
                    </a:lnTo>
                    <a:cubicBezTo>
                      <a:pt x="4914216" y="5801515"/>
                      <a:pt x="5020600" y="5715011"/>
                      <a:pt x="5143901" y="5715000"/>
                    </a:cubicBezTo>
                    <a:lnTo>
                      <a:pt x="5567235" y="5715000"/>
                    </a:lnTo>
                    <a:cubicBezTo>
                      <a:pt x="5690536" y="5715011"/>
                      <a:pt x="5796920" y="5801515"/>
                      <a:pt x="5822081" y="5922221"/>
                    </a:cubicBezTo>
                    <a:lnTo>
                      <a:pt x="5946471" y="6519192"/>
                    </a:lnTo>
                    <a:cubicBezTo>
                      <a:pt x="5948638" y="6529593"/>
                      <a:pt x="5946002" y="6540418"/>
                      <a:pt x="5939295" y="6548659"/>
                    </a:cubicBezTo>
                    <a:cubicBezTo>
                      <a:pt x="5932588" y="6556899"/>
                      <a:pt x="5922524" y="6561677"/>
                      <a:pt x="5911898" y="6561667"/>
                    </a:cubicBezTo>
                    <a:lnTo>
                      <a:pt x="5858347" y="6561667"/>
                    </a:lnTo>
                    <a:cubicBezTo>
                      <a:pt x="5791507" y="6561668"/>
                      <a:pt x="5733834" y="6514776"/>
                      <a:pt x="5720199" y="6449342"/>
                    </a:cubicBezTo>
                    <a:lnTo>
                      <a:pt x="5637790" y="6053667"/>
                    </a:lnTo>
                    <a:lnTo>
                      <a:pt x="5637790" y="7373055"/>
                    </a:lnTo>
                    <a:cubicBezTo>
                      <a:pt x="5637790" y="7392538"/>
                      <a:pt x="5621996" y="7408333"/>
                      <a:pt x="5602513" y="7408333"/>
                    </a:cubicBezTo>
                    <a:lnTo>
                      <a:pt x="5556793" y="7408333"/>
                    </a:lnTo>
                    <a:cubicBezTo>
                      <a:pt x="5483050" y="7408328"/>
                      <a:pt x="5421746" y="7351543"/>
                      <a:pt x="5416105" y="7278017"/>
                    </a:cubicBezTo>
                    <a:lnTo>
                      <a:pt x="5355568" y="6491111"/>
                    </a:lnTo>
                    <a:moveTo>
                      <a:pt x="6731401" y="5362222"/>
                    </a:moveTo>
                    <a:cubicBezTo>
                      <a:pt x="6731401" y="5245321"/>
                      <a:pt x="6826167" y="5150555"/>
                      <a:pt x="6943068" y="5150555"/>
                    </a:cubicBezTo>
                    <a:cubicBezTo>
                      <a:pt x="7059969" y="5150555"/>
                      <a:pt x="7154735" y="5245321"/>
                      <a:pt x="7154735" y="5362222"/>
                    </a:cubicBezTo>
                    <a:lnTo>
                      <a:pt x="7154735" y="5432777"/>
                    </a:lnTo>
                    <a:cubicBezTo>
                      <a:pt x="7154735" y="5549678"/>
                      <a:pt x="7059969" y="5644444"/>
                      <a:pt x="6943068" y="5644444"/>
                    </a:cubicBezTo>
                    <a:cubicBezTo>
                      <a:pt x="6826167" y="5644444"/>
                      <a:pt x="6731401" y="5549678"/>
                      <a:pt x="6731401" y="5432777"/>
                    </a:cubicBezTo>
                    <a:lnTo>
                      <a:pt x="6731401" y="5362222"/>
                    </a:lnTo>
                    <a:moveTo>
                      <a:pt x="6943068" y="6491111"/>
                    </a:moveTo>
                    <a:lnTo>
                      <a:pt x="6882531" y="7278017"/>
                    </a:lnTo>
                    <a:cubicBezTo>
                      <a:pt x="6876890" y="7351543"/>
                      <a:pt x="6815586" y="7408328"/>
                      <a:pt x="6741844" y="7408333"/>
                    </a:cubicBezTo>
                    <a:lnTo>
                      <a:pt x="6696123" y="7408333"/>
                    </a:lnTo>
                    <a:cubicBezTo>
                      <a:pt x="6676640" y="7408333"/>
                      <a:pt x="6660846" y="7392538"/>
                      <a:pt x="6660846" y="7373055"/>
                    </a:cubicBezTo>
                    <a:lnTo>
                      <a:pt x="6660846" y="6053667"/>
                    </a:lnTo>
                    <a:lnTo>
                      <a:pt x="6578437" y="6449342"/>
                    </a:lnTo>
                    <a:cubicBezTo>
                      <a:pt x="6564801" y="6514776"/>
                      <a:pt x="6507129" y="6561668"/>
                      <a:pt x="6440289" y="6561667"/>
                    </a:cubicBezTo>
                    <a:lnTo>
                      <a:pt x="6386667" y="6561667"/>
                    </a:lnTo>
                    <a:cubicBezTo>
                      <a:pt x="6376054" y="6561656"/>
                      <a:pt x="6366010" y="6556868"/>
                      <a:pt x="6359319" y="6548631"/>
                    </a:cubicBezTo>
                    <a:cubicBezTo>
                      <a:pt x="6352628" y="6540393"/>
                      <a:pt x="6350000" y="6529582"/>
                      <a:pt x="6352165" y="6519192"/>
                    </a:cubicBezTo>
                    <a:lnTo>
                      <a:pt x="6476555" y="5922221"/>
                    </a:lnTo>
                    <a:cubicBezTo>
                      <a:pt x="6501716" y="5801515"/>
                      <a:pt x="6608100" y="5715011"/>
                      <a:pt x="6731401" y="5715000"/>
                    </a:cubicBezTo>
                    <a:lnTo>
                      <a:pt x="7154735" y="5715000"/>
                    </a:lnTo>
                    <a:cubicBezTo>
                      <a:pt x="7278036" y="5715011"/>
                      <a:pt x="7384420" y="5801515"/>
                      <a:pt x="7409581" y="5922221"/>
                    </a:cubicBezTo>
                    <a:lnTo>
                      <a:pt x="7533971" y="6519192"/>
                    </a:lnTo>
                    <a:cubicBezTo>
                      <a:pt x="7536138" y="6529593"/>
                      <a:pt x="7533503" y="6540418"/>
                      <a:pt x="7526795" y="6548659"/>
                    </a:cubicBezTo>
                    <a:cubicBezTo>
                      <a:pt x="7520088" y="6556899"/>
                      <a:pt x="7510023" y="6561677"/>
                      <a:pt x="7499398" y="6561667"/>
                    </a:cubicBezTo>
                    <a:lnTo>
                      <a:pt x="7445847" y="6561667"/>
                    </a:lnTo>
                    <a:cubicBezTo>
                      <a:pt x="7379007" y="6561668"/>
                      <a:pt x="7321335" y="6514776"/>
                      <a:pt x="7307699" y="6449342"/>
                    </a:cubicBezTo>
                    <a:lnTo>
                      <a:pt x="7225290" y="6053667"/>
                    </a:lnTo>
                    <a:lnTo>
                      <a:pt x="7225290" y="7373055"/>
                    </a:lnTo>
                    <a:cubicBezTo>
                      <a:pt x="7225290" y="7392538"/>
                      <a:pt x="7209496" y="7408333"/>
                      <a:pt x="7190013" y="7408333"/>
                    </a:cubicBezTo>
                    <a:lnTo>
                      <a:pt x="7144292" y="7408333"/>
                    </a:lnTo>
                    <a:cubicBezTo>
                      <a:pt x="7070550" y="7408328"/>
                      <a:pt x="7009246" y="7351543"/>
                      <a:pt x="7003605" y="7278017"/>
                    </a:cubicBezTo>
                    <a:lnTo>
                      <a:pt x="6943068" y="6491111"/>
                    </a:lnTo>
                    <a:moveTo>
                      <a:pt x="8318901" y="5362222"/>
                    </a:moveTo>
                    <a:cubicBezTo>
                      <a:pt x="8318901" y="5245321"/>
                      <a:pt x="8413667" y="5150555"/>
                      <a:pt x="8530568" y="5150555"/>
                    </a:cubicBezTo>
                    <a:cubicBezTo>
                      <a:pt x="8647469" y="5150555"/>
                      <a:pt x="8742235" y="5245321"/>
                      <a:pt x="8742235" y="5362222"/>
                    </a:cubicBezTo>
                    <a:lnTo>
                      <a:pt x="8742235" y="5432777"/>
                    </a:lnTo>
                    <a:cubicBezTo>
                      <a:pt x="8742235" y="5549678"/>
                      <a:pt x="8647469" y="5644444"/>
                      <a:pt x="8530568" y="5644444"/>
                    </a:cubicBezTo>
                    <a:cubicBezTo>
                      <a:pt x="8413667" y="5644444"/>
                      <a:pt x="8318901" y="5549678"/>
                      <a:pt x="8318901" y="5432777"/>
                    </a:cubicBezTo>
                    <a:lnTo>
                      <a:pt x="8318901" y="5362222"/>
                    </a:lnTo>
                    <a:moveTo>
                      <a:pt x="8530568" y="6491111"/>
                    </a:moveTo>
                    <a:lnTo>
                      <a:pt x="8470031" y="7278017"/>
                    </a:lnTo>
                    <a:cubicBezTo>
                      <a:pt x="8464390" y="7351543"/>
                      <a:pt x="8403086" y="7408328"/>
                      <a:pt x="8329344" y="7408333"/>
                    </a:cubicBezTo>
                    <a:lnTo>
                      <a:pt x="8283623" y="7408333"/>
                    </a:lnTo>
                    <a:cubicBezTo>
                      <a:pt x="8264140" y="7408333"/>
                      <a:pt x="8248346" y="7392538"/>
                      <a:pt x="8248346" y="7373055"/>
                    </a:cubicBezTo>
                    <a:lnTo>
                      <a:pt x="8248346" y="6053667"/>
                    </a:lnTo>
                    <a:lnTo>
                      <a:pt x="8165937" y="6449342"/>
                    </a:lnTo>
                    <a:cubicBezTo>
                      <a:pt x="8152301" y="6514776"/>
                      <a:pt x="8094629" y="6561668"/>
                      <a:pt x="8027789" y="6561667"/>
                    </a:cubicBezTo>
                    <a:lnTo>
                      <a:pt x="7974167" y="6561667"/>
                    </a:lnTo>
                    <a:cubicBezTo>
                      <a:pt x="7963555" y="6561656"/>
                      <a:pt x="7953510" y="6556868"/>
                      <a:pt x="7946819" y="6548631"/>
                    </a:cubicBezTo>
                    <a:cubicBezTo>
                      <a:pt x="7940127" y="6540393"/>
                      <a:pt x="7937500" y="6529582"/>
                      <a:pt x="7939665" y="6519192"/>
                    </a:cubicBezTo>
                    <a:lnTo>
                      <a:pt x="8064055" y="5922221"/>
                    </a:lnTo>
                    <a:cubicBezTo>
                      <a:pt x="8089216" y="5801515"/>
                      <a:pt x="8195600" y="5715011"/>
                      <a:pt x="8318901" y="5715000"/>
                    </a:cubicBezTo>
                    <a:lnTo>
                      <a:pt x="8742235" y="5715000"/>
                    </a:lnTo>
                    <a:cubicBezTo>
                      <a:pt x="8865536" y="5715011"/>
                      <a:pt x="8971920" y="5801515"/>
                      <a:pt x="8997081" y="5922221"/>
                    </a:cubicBezTo>
                    <a:lnTo>
                      <a:pt x="9121471" y="6519192"/>
                    </a:lnTo>
                    <a:cubicBezTo>
                      <a:pt x="9123638" y="6529593"/>
                      <a:pt x="9121003" y="6540418"/>
                      <a:pt x="9114295" y="6548659"/>
                    </a:cubicBezTo>
                    <a:cubicBezTo>
                      <a:pt x="9107588" y="6556899"/>
                      <a:pt x="9097523" y="6561677"/>
                      <a:pt x="9086898" y="6561667"/>
                    </a:cubicBezTo>
                    <a:lnTo>
                      <a:pt x="9033347" y="6561667"/>
                    </a:lnTo>
                    <a:cubicBezTo>
                      <a:pt x="8966507" y="6561668"/>
                      <a:pt x="8908835" y="6514776"/>
                      <a:pt x="8895199" y="6449342"/>
                    </a:cubicBezTo>
                    <a:lnTo>
                      <a:pt x="8812790" y="6053667"/>
                    </a:lnTo>
                    <a:lnTo>
                      <a:pt x="8812790" y="7373055"/>
                    </a:lnTo>
                    <a:cubicBezTo>
                      <a:pt x="8812790" y="7392538"/>
                      <a:pt x="8796996" y="7408333"/>
                      <a:pt x="8777513" y="7408333"/>
                    </a:cubicBezTo>
                    <a:lnTo>
                      <a:pt x="8731792" y="7408333"/>
                    </a:lnTo>
                    <a:cubicBezTo>
                      <a:pt x="8658050" y="7408328"/>
                      <a:pt x="8596746" y="7351543"/>
                      <a:pt x="8591105" y="7278017"/>
                    </a:cubicBezTo>
                    <a:lnTo>
                      <a:pt x="8530568" y="6491111"/>
                    </a:lnTo>
                    <a:moveTo>
                      <a:pt x="9906401" y="5362222"/>
                    </a:moveTo>
                    <a:cubicBezTo>
                      <a:pt x="9906401" y="5245321"/>
                      <a:pt x="10001167" y="5150555"/>
                      <a:pt x="10118068" y="5150555"/>
                    </a:cubicBezTo>
                    <a:cubicBezTo>
                      <a:pt x="10234969" y="5150555"/>
                      <a:pt x="10329735" y="5245321"/>
                      <a:pt x="10329735" y="5362222"/>
                    </a:cubicBezTo>
                    <a:lnTo>
                      <a:pt x="10329735" y="5432777"/>
                    </a:lnTo>
                    <a:cubicBezTo>
                      <a:pt x="10329735" y="5549678"/>
                      <a:pt x="10234969" y="5644444"/>
                      <a:pt x="10118068" y="5644444"/>
                    </a:cubicBezTo>
                    <a:cubicBezTo>
                      <a:pt x="10001167" y="5644444"/>
                      <a:pt x="9906401" y="5549678"/>
                      <a:pt x="9906401" y="5432777"/>
                    </a:cubicBezTo>
                    <a:lnTo>
                      <a:pt x="9906401" y="5362222"/>
                    </a:lnTo>
                    <a:moveTo>
                      <a:pt x="10118068" y="6491111"/>
                    </a:moveTo>
                    <a:lnTo>
                      <a:pt x="10057531" y="7278017"/>
                    </a:lnTo>
                    <a:cubicBezTo>
                      <a:pt x="10051890" y="7351543"/>
                      <a:pt x="9990586" y="7408328"/>
                      <a:pt x="9916844" y="7408333"/>
                    </a:cubicBezTo>
                    <a:lnTo>
                      <a:pt x="9871123" y="7408333"/>
                    </a:lnTo>
                    <a:cubicBezTo>
                      <a:pt x="9851640" y="7408333"/>
                      <a:pt x="9835846" y="7392538"/>
                      <a:pt x="9835846" y="7373055"/>
                    </a:cubicBezTo>
                    <a:lnTo>
                      <a:pt x="9835846" y="6053667"/>
                    </a:lnTo>
                    <a:lnTo>
                      <a:pt x="9753437" y="6449342"/>
                    </a:lnTo>
                    <a:cubicBezTo>
                      <a:pt x="9739801" y="6514776"/>
                      <a:pt x="9682129" y="6561668"/>
                      <a:pt x="9615289" y="6561667"/>
                    </a:cubicBezTo>
                    <a:lnTo>
                      <a:pt x="9561667" y="6561667"/>
                    </a:lnTo>
                    <a:cubicBezTo>
                      <a:pt x="9551055" y="6561656"/>
                      <a:pt x="9541010" y="6556868"/>
                      <a:pt x="9534319" y="6548631"/>
                    </a:cubicBezTo>
                    <a:cubicBezTo>
                      <a:pt x="9527627" y="6540393"/>
                      <a:pt x="9525000" y="6529582"/>
                      <a:pt x="9527165" y="6519192"/>
                    </a:cubicBezTo>
                    <a:lnTo>
                      <a:pt x="9651555" y="5922221"/>
                    </a:lnTo>
                    <a:cubicBezTo>
                      <a:pt x="9676716" y="5801515"/>
                      <a:pt x="9783100" y="5715011"/>
                      <a:pt x="9906401" y="5715000"/>
                    </a:cubicBezTo>
                    <a:lnTo>
                      <a:pt x="10329735" y="5715000"/>
                    </a:lnTo>
                    <a:cubicBezTo>
                      <a:pt x="10453036" y="5715011"/>
                      <a:pt x="10559420" y="5801515"/>
                      <a:pt x="10584581" y="5922221"/>
                    </a:cubicBezTo>
                    <a:lnTo>
                      <a:pt x="10708971" y="6519192"/>
                    </a:lnTo>
                    <a:cubicBezTo>
                      <a:pt x="10711138" y="6529593"/>
                      <a:pt x="10708503" y="6540418"/>
                      <a:pt x="10701795" y="6548659"/>
                    </a:cubicBezTo>
                    <a:cubicBezTo>
                      <a:pt x="10695088" y="6556899"/>
                      <a:pt x="10685023" y="6561677"/>
                      <a:pt x="10674398" y="6561667"/>
                    </a:cubicBezTo>
                    <a:lnTo>
                      <a:pt x="10620847" y="6561667"/>
                    </a:lnTo>
                    <a:cubicBezTo>
                      <a:pt x="10554007" y="6561668"/>
                      <a:pt x="10496335" y="6514776"/>
                      <a:pt x="10482699" y="6449342"/>
                    </a:cubicBezTo>
                    <a:lnTo>
                      <a:pt x="10400290" y="6053667"/>
                    </a:lnTo>
                    <a:lnTo>
                      <a:pt x="10400290" y="7373055"/>
                    </a:lnTo>
                    <a:cubicBezTo>
                      <a:pt x="10400290" y="7392538"/>
                      <a:pt x="10384496" y="7408333"/>
                      <a:pt x="10365013" y="7408333"/>
                    </a:cubicBezTo>
                    <a:lnTo>
                      <a:pt x="10319292" y="7408333"/>
                    </a:lnTo>
                    <a:cubicBezTo>
                      <a:pt x="10245550" y="7408328"/>
                      <a:pt x="10184246" y="7351543"/>
                      <a:pt x="10178605" y="7278017"/>
                    </a:cubicBezTo>
                    <a:lnTo>
                      <a:pt x="10118068" y="6491111"/>
                    </a:lnTo>
                    <a:moveTo>
                      <a:pt x="11493901" y="5362222"/>
                    </a:moveTo>
                    <a:cubicBezTo>
                      <a:pt x="11493901" y="5245321"/>
                      <a:pt x="11588667" y="5150555"/>
                      <a:pt x="11705568" y="5150555"/>
                    </a:cubicBezTo>
                    <a:cubicBezTo>
                      <a:pt x="11822469" y="5150555"/>
                      <a:pt x="11917235" y="5245321"/>
                      <a:pt x="11917235" y="5362222"/>
                    </a:cubicBezTo>
                    <a:lnTo>
                      <a:pt x="11917235" y="5432777"/>
                    </a:lnTo>
                    <a:cubicBezTo>
                      <a:pt x="11917235" y="5549678"/>
                      <a:pt x="11822469" y="5644444"/>
                      <a:pt x="11705568" y="5644444"/>
                    </a:cubicBezTo>
                    <a:cubicBezTo>
                      <a:pt x="11588667" y="5644444"/>
                      <a:pt x="11493901" y="5549678"/>
                      <a:pt x="11493901" y="5432777"/>
                    </a:cubicBezTo>
                    <a:lnTo>
                      <a:pt x="11493901" y="5362222"/>
                    </a:lnTo>
                    <a:moveTo>
                      <a:pt x="11705568" y="6491111"/>
                    </a:moveTo>
                    <a:lnTo>
                      <a:pt x="11645031" y="7278017"/>
                    </a:lnTo>
                    <a:cubicBezTo>
                      <a:pt x="11639390" y="7351543"/>
                      <a:pt x="11578086" y="7408328"/>
                      <a:pt x="11504344" y="7408333"/>
                    </a:cubicBezTo>
                    <a:lnTo>
                      <a:pt x="11458623" y="7408333"/>
                    </a:lnTo>
                    <a:cubicBezTo>
                      <a:pt x="11439140" y="7408333"/>
                      <a:pt x="11423346" y="7392538"/>
                      <a:pt x="11423346" y="7373055"/>
                    </a:cubicBezTo>
                    <a:lnTo>
                      <a:pt x="11423346" y="6053667"/>
                    </a:lnTo>
                    <a:lnTo>
                      <a:pt x="11340937" y="6449342"/>
                    </a:lnTo>
                    <a:cubicBezTo>
                      <a:pt x="11327301" y="6514776"/>
                      <a:pt x="11269629" y="6561668"/>
                      <a:pt x="11202789" y="6561667"/>
                    </a:cubicBezTo>
                    <a:lnTo>
                      <a:pt x="11149167" y="6561667"/>
                    </a:lnTo>
                    <a:cubicBezTo>
                      <a:pt x="11138555" y="6561656"/>
                      <a:pt x="11128510" y="6556868"/>
                      <a:pt x="11121819" y="6548631"/>
                    </a:cubicBezTo>
                    <a:cubicBezTo>
                      <a:pt x="11115127" y="6540393"/>
                      <a:pt x="11112500" y="6529582"/>
                      <a:pt x="11114665" y="6519192"/>
                    </a:cubicBezTo>
                    <a:lnTo>
                      <a:pt x="11239055" y="5922221"/>
                    </a:lnTo>
                    <a:cubicBezTo>
                      <a:pt x="11264216" y="5801515"/>
                      <a:pt x="11370600" y="5715011"/>
                      <a:pt x="11493901" y="5715000"/>
                    </a:cubicBezTo>
                    <a:lnTo>
                      <a:pt x="11917235" y="5715000"/>
                    </a:lnTo>
                    <a:cubicBezTo>
                      <a:pt x="12040536" y="5715011"/>
                      <a:pt x="12146920" y="5801515"/>
                      <a:pt x="12172081" y="5922221"/>
                    </a:cubicBezTo>
                    <a:lnTo>
                      <a:pt x="12296471" y="6519192"/>
                    </a:lnTo>
                    <a:cubicBezTo>
                      <a:pt x="12298638" y="6529593"/>
                      <a:pt x="12296003" y="6540418"/>
                      <a:pt x="12289295" y="6548659"/>
                    </a:cubicBezTo>
                    <a:cubicBezTo>
                      <a:pt x="12282588" y="6556899"/>
                      <a:pt x="12272523" y="6561677"/>
                      <a:pt x="12261898" y="6561667"/>
                    </a:cubicBezTo>
                    <a:lnTo>
                      <a:pt x="12208347" y="6561667"/>
                    </a:lnTo>
                    <a:cubicBezTo>
                      <a:pt x="12141507" y="6561668"/>
                      <a:pt x="12083835" y="6514776"/>
                      <a:pt x="12070199" y="6449342"/>
                    </a:cubicBezTo>
                    <a:lnTo>
                      <a:pt x="11987790" y="6053667"/>
                    </a:lnTo>
                    <a:lnTo>
                      <a:pt x="11987790" y="7373055"/>
                    </a:lnTo>
                    <a:cubicBezTo>
                      <a:pt x="11987790" y="7392538"/>
                      <a:pt x="11971996" y="7408333"/>
                      <a:pt x="11952513" y="7408333"/>
                    </a:cubicBezTo>
                    <a:lnTo>
                      <a:pt x="11906792" y="7408333"/>
                    </a:lnTo>
                    <a:cubicBezTo>
                      <a:pt x="11833050" y="7408328"/>
                      <a:pt x="11771746" y="7351543"/>
                      <a:pt x="11766105" y="7278017"/>
                    </a:cubicBezTo>
                    <a:lnTo>
                      <a:pt x="11705568" y="6491111"/>
                    </a:lnTo>
                  </a:path>
                </a:pathLst>
              </a:custGeom>
              <a:solidFill>
                <a:srgbClr val="F8F8F8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301940">
            <a:off x="-2976647" y="6044703"/>
            <a:ext cx="7092618" cy="479718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06586" y="8249623"/>
            <a:ext cx="58205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8F8F8"/>
                </a:solidFill>
                <a:latin typeface="IBM Plex Sans"/>
              </a:rPr>
              <a:t>MUSIC ENGAGING IN SOCIETY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95511" y="8476318"/>
            <a:ext cx="4302807" cy="781982"/>
            <a:chOff x="0" y="0"/>
            <a:chExt cx="5737076" cy="104264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573707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dirty="0">
                  <a:solidFill>
                    <a:srgbClr val="F8F8F8"/>
                  </a:solidFill>
                  <a:latin typeface="Be Vietnam Bold"/>
                </a:rPr>
                <a:t>      </a:t>
              </a:r>
              <a:r>
                <a:rPr lang="en-US" sz="2199" u="none" spc="191" dirty="0">
                  <a:solidFill>
                    <a:srgbClr val="F8F8F8"/>
                  </a:solidFill>
                  <a:latin typeface="Be Vietnam Bold"/>
                </a:rPr>
                <a:t>TARGET/OBJECTIVE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17498"/>
              <a:ext cx="57370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ANYONE CAN LEARN MUSIC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947469"/>
            <a:ext cx="475127" cy="48936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980281" y="87824"/>
            <a:ext cx="133561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8F8F8"/>
                </a:solidFill>
                <a:latin typeface="Canva Sans 1"/>
              </a:rPr>
              <a:t>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6389" y="1957462"/>
            <a:ext cx="5300395" cy="36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 dirty="0">
                <a:solidFill>
                  <a:srgbClr val="F8F8F8"/>
                </a:solidFill>
                <a:latin typeface="Canva Sans 1"/>
              </a:rPr>
              <a:t>MIDI OCTOPAD/ELECTRICAL DRUMS</a:t>
            </a:r>
          </a:p>
        </p:txBody>
      </p:sp>
      <p:sp>
        <p:nvSpPr>
          <p:cNvPr id="19" name="TextBox 19"/>
          <p:cNvSpPr txBox="1"/>
          <p:nvPr/>
        </p:nvSpPr>
        <p:spPr>
          <a:xfrm rot="-800686">
            <a:off x="5231848" y="5588967"/>
            <a:ext cx="48983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8F8F8"/>
                </a:solidFill>
                <a:latin typeface="Canva Sans 1"/>
              </a:rPr>
              <a:t>70%</a:t>
            </a:r>
          </a:p>
        </p:txBody>
      </p:sp>
      <p:sp>
        <p:nvSpPr>
          <p:cNvPr id="20" name="TextBox 20"/>
          <p:cNvSpPr txBox="1"/>
          <p:nvPr/>
        </p:nvSpPr>
        <p:spPr>
          <a:xfrm rot="-1066267">
            <a:off x="3226277" y="4069347"/>
            <a:ext cx="48983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8F8F8"/>
                </a:solidFill>
                <a:latin typeface="Canva Sans 1"/>
              </a:rPr>
              <a:t>30%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947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9842" y="2440070"/>
            <a:ext cx="3989911" cy="4293060"/>
            <a:chOff x="-13066" y="-317883"/>
            <a:chExt cx="1050841" cy="1130683"/>
          </a:xfrm>
        </p:grpSpPr>
        <p:sp>
          <p:nvSpPr>
            <p:cNvPr id="4" name="Freeform 4"/>
            <p:cNvSpPr/>
            <p:nvPr/>
          </p:nvSpPr>
          <p:spPr>
            <a:xfrm>
              <a:off x="-13066" y="43222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17883"/>
              <a:ext cx="970314" cy="113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F8F8F8"/>
                  </a:solidFill>
                  <a:latin typeface="Be Vietnam"/>
                </a:rPr>
                <a:t>25K-100K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480941">
            <a:off x="13087626" y="5606713"/>
            <a:ext cx="10103966" cy="815665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24758" y="4462605"/>
            <a:ext cx="3989911" cy="4488761"/>
            <a:chOff x="0" y="-369426"/>
            <a:chExt cx="1050841" cy="11822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69426"/>
              <a:ext cx="1017398" cy="1182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F8F8F8"/>
                  </a:solidFill>
                  <a:latin typeface="Be Vietnam"/>
                </a:rPr>
                <a:t>3K-5K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59446">
            <a:off x="13111917" y="-3539846"/>
            <a:ext cx="7814506" cy="63084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75127" cy="4893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43372">
            <a:off x="-5051983" y="6287611"/>
            <a:ext cx="10103966" cy="815665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814669" y="6680625"/>
            <a:ext cx="525716" cy="310017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95514" y="730457"/>
            <a:ext cx="754848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F8F8F8"/>
                </a:solidFill>
                <a:latin typeface="Be Vietnam"/>
              </a:rPr>
              <a:t> OUR SOLUTION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369757" y="3890639"/>
            <a:ext cx="5571637" cy="1143932"/>
            <a:chOff x="0" y="0"/>
            <a:chExt cx="7428849" cy="15252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7428849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dirty="0">
                  <a:solidFill>
                    <a:srgbClr val="F8F8F8"/>
                  </a:solidFill>
                  <a:latin typeface="Be Vietnam Bold"/>
                </a:rPr>
                <a:t>EXISTING OCTOPAD/ELECTRICAL DRUMS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00098"/>
              <a:ext cx="742884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55576" y="5865268"/>
            <a:ext cx="4302807" cy="1143932"/>
            <a:chOff x="0" y="0"/>
            <a:chExt cx="5737076" cy="152524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5737076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 spc="191" dirty="0">
                  <a:solidFill>
                    <a:srgbClr val="F8F8F8"/>
                  </a:solidFill>
                  <a:latin typeface="Be Vietnam Bold Italics"/>
                </a:rPr>
                <a:t>OUR PRODUCT</a:t>
              </a:r>
            </a:p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dirty="0">
                  <a:solidFill>
                    <a:srgbClr val="F8F8F8"/>
                  </a:solidFill>
                  <a:latin typeface="Be Vietnam Bold Italics"/>
                </a:rPr>
                <a:t>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00098"/>
              <a:ext cx="57370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8189" y="2088735"/>
            <a:ext cx="4931862" cy="11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6" dirty="0">
                <a:solidFill>
                  <a:srgbClr val="F8F8F8"/>
                </a:solidFill>
                <a:latin typeface="Canva Sans 1"/>
              </a:rPr>
              <a:t>ARDUINO ELECRTICAL DRUMS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13790" y="6621650"/>
            <a:ext cx="12918243" cy="4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362" lvl="1" indent="-317181" algn="ctr">
              <a:lnSpc>
                <a:spcPts val="4113"/>
              </a:lnSpc>
              <a:buFont typeface="Arial"/>
              <a:buChar char="•"/>
            </a:pPr>
            <a:r>
              <a:rPr lang="en-US" sz="2938" dirty="0">
                <a:solidFill>
                  <a:srgbClr val="F8F8F8"/>
                </a:solidFill>
                <a:latin typeface="Canva Sans 1"/>
              </a:rPr>
              <a:t>It has a feature which helps you to learn the music pad by yourself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54435" y="7945430"/>
            <a:ext cx="5432822" cy="48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250" lvl="1" indent="-308625" algn="ctr">
              <a:lnSpc>
                <a:spcPts val="4002"/>
              </a:lnSpc>
              <a:buFont typeface="Arial"/>
              <a:buChar char="•"/>
            </a:pPr>
            <a:r>
              <a:rPr lang="en-US" sz="2858" dirty="0">
                <a:solidFill>
                  <a:srgbClr val="F8F8F8"/>
                </a:solidFill>
                <a:latin typeface="Canva Sans 1"/>
              </a:rPr>
              <a:t>It's affordable and less cost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84900" y="9309631"/>
            <a:ext cx="6921698" cy="5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46" lvl="1" indent="-353573" algn="ctr">
              <a:lnSpc>
                <a:spcPts val="4585"/>
              </a:lnSpc>
              <a:buFont typeface="Arial"/>
              <a:buChar char="•"/>
            </a:pPr>
            <a:r>
              <a:rPr lang="en-US" sz="3275" dirty="0">
                <a:solidFill>
                  <a:srgbClr val="F8F8F8"/>
                </a:solidFill>
                <a:latin typeface="Canva Sans 1"/>
              </a:rPr>
              <a:t>User friendly and simple to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113116" y="881538"/>
          <a:ext cx="10146184" cy="8226743"/>
        </p:xfrm>
        <a:graphic>
          <a:graphicData uri="http://schemas.openxmlformats.org/drawingml/2006/table">
            <a:tbl>
              <a:tblPr/>
              <a:tblGrid>
                <a:gridCol w="132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8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959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F8F8F8"/>
                          </a:solidFill>
                          <a:latin typeface="IBM Plex Sans"/>
                        </a:rPr>
                        <a:t>OUR PROJECT WORKS ON THE PRINCIBLE OF THE</a:t>
                      </a:r>
                      <a:r>
                        <a:rPr lang="en-US" sz="2099" dirty="0">
                          <a:solidFill>
                            <a:srgbClr val="F8F8F8"/>
                          </a:solidFill>
                          <a:latin typeface="IBM Plex Sans Bold"/>
                        </a:rPr>
                        <a:t> DETECTING VIBRATION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54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WHEN A PERSON HIT THE PAD, IT SENSES THE VIBRATION AND SEND TO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 Bold"/>
                        </a:rPr>
                        <a:t>ARDUINO CONTROLLER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82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THE ARDUINO PROCESS THE SINGAL AND SEND TO THE PC OR LAPTOP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910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IN  PC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 Bold"/>
                        </a:rPr>
                        <a:t>HAIRLESS MIDI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 THE SOFTWARE GET THE SOURCE WHICH SEND BY ARDUINO AND CONVERT IN MIDI 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755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 Bold"/>
                        </a:rPr>
                        <a:t>MIDI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IS NOTHING BUT IT IS A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 Bold"/>
                        </a:rPr>
                        <a:t>MEDIA INTERFACE TO MUSIC 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1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F8F8F8"/>
                          </a:solidFill>
                          <a:latin typeface="IBM Plex Sans"/>
                        </a:rPr>
                        <a:t>THE CONVERTED SIGNAL SEND TO THE MUSIC SOFTWARE WHICH IS F</a:t>
                      </a:r>
                      <a:r>
                        <a:rPr lang="en-US" sz="2099" dirty="0">
                          <a:solidFill>
                            <a:srgbClr val="F8F8F8"/>
                          </a:solidFill>
                          <a:latin typeface="IBM Plex Sans Bold"/>
                        </a:rPr>
                        <a:t>LSTUDIO </a:t>
                      </a:r>
                      <a:r>
                        <a:rPr lang="en-US" sz="2099" dirty="0">
                          <a:solidFill>
                            <a:srgbClr val="F8F8F8"/>
                          </a:solidFill>
                          <a:latin typeface="IBM Plex Sans"/>
                        </a:rPr>
                        <a:t>IT GIVES THE USER SET TONES AND MUSIC BEATS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435099" y="2342044"/>
            <a:ext cx="6103466" cy="2172806"/>
            <a:chOff x="0" y="0"/>
            <a:chExt cx="8137954" cy="28970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137954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dirty="0">
                  <a:solidFill>
                    <a:srgbClr val="F8F8F8"/>
                  </a:solidFill>
                  <a:latin typeface="Be Vietnam Bold"/>
                </a:rPr>
                <a:t>WORKING:-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4049"/>
              <a:ext cx="8137954" cy="1343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EDE7E7"/>
                  </a:solidFill>
                  <a:latin typeface="IBM Plex Sans Bold Italics"/>
                </a:rPr>
                <a:t>                HARDWARES :-</a:t>
              </a:r>
            </a:p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EDE7E7"/>
                  </a:solidFill>
                  <a:latin typeface="IBM Plex Sans Bold Italics"/>
                </a:rPr>
                <a:t>          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43372">
            <a:off x="-6303385" y="6503177"/>
            <a:ext cx="10103966" cy="81566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647374">
            <a:off x="-2990781" y="-3993200"/>
            <a:ext cx="7814506" cy="63084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6830872">
            <a:off x="14866592" y="-1877242"/>
            <a:ext cx="10103966" cy="81566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65674" y="4253865"/>
            <a:ext cx="328939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ARDUINO NANO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4836" y="4825585"/>
            <a:ext cx="5358621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ESP8266(</a:t>
            </a:r>
            <a:r>
              <a:rPr lang="en-US" sz="2700" dirty="0" err="1">
                <a:solidFill>
                  <a:srgbClr val="F8F8F8"/>
                </a:solidFill>
                <a:latin typeface="Canva Sans 1"/>
              </a:rPr>
              <a:t>wifi</a:t>
            </a:r>
            <a:r>
              <a:rPr lang="en-US" sz="2700" dirty="0">
                <a:solidFill>
                  <a:srgbClr val="F8F8F8"/>
                </a:solidFill>
                <a:latin typeface="Canva Sans 1"/>
              </a:rPr>
              <a:t> module)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2320" y="7397920"/>
            <a:ext cx="326930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TOUCH SENSOR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1705" y="5414276"/>
            <a:ext cx="304547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PIEZO SENSOR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2238" y="6020220"/>
            <a:ext cx="4906327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1M  OHMS RESIST0R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56901" y="6653129"/>
            <a:ext cx="353764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ADRESSABLE LED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6901" y="8005829"/>
            <a:ext cx="330145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8F8F8"/>
                </a:solidFill>
                <a:latin typeface="Canva Sans 1"/>
              </a:rPr>
              <a:t>SOUND SENSOR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1153414" y="-6862810"/>
            <a:ext cx="19746214" cy="9263109"/>
            <a:chOff x="0" y="0"/>
            <a:chExt cx="25535827" cy="1215218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83530"/>
              <a:ext cx="14103200" cy="11385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12"/>
            <a:stretch>
              <a:fillRect/>
            </a:stretch>
          </p:blipFill>
          <p:spPr>
            <a:xfrm>
              <a:off x="14774539" y="0"/>
              <a:ext cx="10761288" cy="1215218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019175"/>
            <a:ext cx="8812369" cy="88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43854" lvl="1" indent="-621927">
              <a:lnSpc>
                <a:spcPts val="6913"/>
              </a:lnSpc>
              <a:buFont typeface="Arial"/>
              <a:buChar char="•"/>
            </a:pPr>
            <a:r>
              <a:rPr lang="en-US" sz="5761" dirty="0">
                <a:solidFill>
                  <a:srgbClr val="F8F8F8"/>
                </a:solidFill>
                <a:latin typeface="Be Vietnam Bold"/>
              </a:rPr>
              <a:t>Proposed Budget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03402" y="2251333"/>
          <a:ext cx="17795054" cy="7792403"/>
        </p:xfrm>
        <a:graphic>
          <a:graphicData uri="http://schemas.openxmlformats.org/drawingml/2006/table">
            <a:tbl>
              <a:tblPr/>
              <a:tblGrid>
                <a:gridCol w="6534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0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4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F8F8F8"/>
                          </a:solidFill>
                          <a:latin typeface="Be Vietnam"/>
                        </a:rPr>
                        <a:t>COOMPONENTS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8F8F8"/>
                          </a:solidFill>
                          <a:latin typeface="Be Vietnam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8F8F8"/>
                          </a:solidFill>
                          <a:latin typeface="Be Vietnam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ARDUINO 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550-800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ESP8266(WIFI MODULE)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350-450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1003B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PIEZO ELECTRIC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1003B"/>
                          </a:solidFill>
                          <a:latin typeface="IBM Plex Sans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1M OHMS RESISTOR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1RS 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ADRESSABLE 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1/2 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TTP22 TOUCH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20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191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IBM Plex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29008E"/>
                          </a:solidFill>
                          <a:latin typeface="IBM Plex Mono Bold Italics"/>
                        </a:rPr>
                        <a:t>APRROXIMATELY=2,000/-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07787"/>
            <a:ext cx="12126001" cy="11356639"/>
            <a:chOff x="0" y="-323850"/>
            <a:chExt cx="16168002" cy="15142185"/>
          </a:xfrm>
        </p:grpSpPr>
        <p:sp>
          <p:nvSpPr>
            <p:cNvPr id="3" name="TextBox 3"/>
            <p:cNvSpPr txBox="1"/>
            <p:nvPr/>
          </p:nvSpPr>
          <p:spPr>
            <a:xfrm>
              <a:off x="0" y="-323850"/>
              <a:ext cx="16168002" cy="9497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>
                <a:lnSpc>
                  <a:spcPts val="7264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2667FF"/>
                  </a:solidFill>
                  <a:latin typeface="Be Vietnam"/>
                </a:rPr>
                <a:t>A huge variance in the price</a:t>
              </a:r>
            </a:p>
            <a:p>
              <a:pPr marL="690881" lvl="1" indent="-345440">
                <a:lnSpc>
                  <a:spcPts val="7264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2667FF"/>
                  </a:solidFill>
                  <a:latin typeface="Be Vietnam"/>
                </a:rPr>
                <a:t>It's simple and compact for portability</a:t>
              </a:r>
            </a:p>
            <a:p>
              <a:pPr marL="690881" lvl="1" indent="-345440">
                <a:lnSpc>
                  <a:spcPts val="7264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2667FF"/>
                  </a:solidFill>
                  <a:latin typeface="Be Vietnam"/>
                </a:rPr>
                <a:t>Easy to control</a:t>
              </a:r>
            </a:p>
            <a:p>
              <a:pPr marL="690881" lvl="1" indent="-345440">
                <a:lnSpc>
                  <a:spcPts val="7264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2667FF"/>
                  </a:solidFill>
                  <a:latin typeface="Be Vietnam"/>
                </a:rPr>
                <a:t>Your able to learn the pad without attending any classes</a:t>
              </a:r>
            </a:p>
            <a:p>
              <a:pPr marL="690881" lvl="1" indent="-345440">
                <a:lnSpc>
                  <a:spcPts val="7264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2667FF"/>
                  </a:solidFill>
                  <a:latin typeface="Be Vietnam"/>
                </a:rPr>
                <a:t>same experience as the existing pads</a:t>
              </a:r>
            </a:p>
            <a:p>
              <a:pPr>
                <a:lnSpc>
                  <a:spcPts val="7264"/>
                </a:lnSpc>
              </a:pPr>
              <a:endParaRPr lang="en-US" sz="3200" dirty="0">
                <a:solidFill>
                  <a:srgbClr val="2667FF"/>
                </a:solidFill>
                <a:latin typeface="Be Vietnam"/>
              </a:endParaRPr>
            </a:p>
            <a:p>
              <a:pPr>
                <a:lnSpc>
                  <a:spcPts val="7264"/>
                </a:lnSpc>
              </a:pPr>
              <a:endParaRPr lang="en-US" sz="3200" dirty="0">
                <a:solidFill>
                  <a:srgbClr val="2667FF"/>
                </a:solidFill>
                <a:latin typeface="Be Vietnam"/>
              </a:endParaRPr>
            </a:p>
            <a:p>
              <a:pPr>
                <a:lnSpc>
                  <a:spcPts val="7264"/>
                </a:lnSpc>
              </a:pPr>
              <a:endParaRPr lang="en-US" sz="3200" dirty="0">
                <a:solidFill>
                  <a:srgbClr val="2667FF"/>
                </a:solidFill>
                <a:latin typeface="Be Vietna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4367"/>
              <a:ext cx="16168002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 dirty="0">
                  <a:solidFill>
                    <a:srgbClr val="01003B"/>
                  </a:solidFill>
                  <a:latin typeface="IBM Plex Sans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903012"/>
              <a:ext cx="1616800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34260"/>
              <a:ext cx="16168002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 dirty="0">
                  <a:solidFill>
                    <a:srgbClr val="01003B"/>
                  </a:solidFill>
                  <a:latin typeface="IBM Plex Sans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278187"/>
              <a:ext cx="16168002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01003B"/>
                </a:solidFill>
                <a:latin typeface="IBM Plex San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" r="9442" b="20766"/>
          <a:stretch>
            <a:fillRect/>
          </a:stretch>
        </p:blipFill>
        <p:spPr>
          <a:xfrm rot="-2415644">
            <a:off x="8219006" y="5269014"/>
            <a:ext cx="13990421" cy="443365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8700"/>
            <a:ext cx="3903162" cy="489363"/>
            <a:chOff x="0" y="0"/>
            <a:chExt cx="5204217" cy="652485"/>
          </a:xfrm>
        </p:grpSpPr>
        <p:sp>
          <p:nvSpPr>
            <p:cNvPr id="11" name="TextBox 11"/>
            <p:cNvSpPr txBox="1"/>
            <p:nvPr/>
          </p:nvSpPr>
          <p:spPr>
            <a:xfrm>
              <a:off x="877820" y="65132"/>
              <a:ext cx="4326396" cy="484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Add Company Name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931862" y="6147691"/>
            <a:ext cx="1627268" cy="102517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778581" y="7604064"/>
            <a:ext cx="2410902" cy="208543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42029" y="5371529"/>
            <a:ext cx="2012672" cy="180134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2341245"/>
            <a:ext cx="1295370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F8F8F8"/>
                </a:solidFill>
                <a:latin typeface="Londrina Solid Regular Bold"/>
              </a:rPr>
              <a:t>Merits over existing solution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344549" y="3730979"/>
            <a:ext cx="1434032" cy="1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272</Words>
  <Application>Microsoft Office PowerPoint</Application>
  <PresentationFormat>Custom</PresentationFormat>
  <Paragraphs>75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Canva Sans 1</vt:lpstr>
      <vt:lpstr>Be Vietnam Bold</vt:lpstr>
      <vt:lpstr>Be Vietnam</vt:lpstr>
      <vt:lpstr>Canva Sans 1 Bold</vt:lpstr>
      <vt:lpstr>IBM Plex Mono Bold Italics</vt:lpstr>
      <vt:lpstr>Calibri</vt:lpstr>
      <vt:lpstr>Arial</vt:lpstr>
      <vt:lpstr>IBM Plex Sans</vt:lpstr>
      <vt:lpstr>IBM Plex Sans Bold</vt:lpstr>
      <vt:lpstr>Be Vietnam Bold Italics</vt:lpstr>
      <vt:lpstr>IBM Plex Sans Bold Italics</vt:lpstr>
      <vt:lpstr>Londrina Solid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MIDI OCTOPAD</dc:title>
  <dc:creator>pc</dc:creator>
  <cp:lastModifiedBy>abhishek raj</cp:lastModifiedBy>
  <cp:revision>4</cp:revision>
  <dcterms:created xsi:type="dcterms:W3CDTF">2006-08-16T00:00:00Z</dcterms:created>
  <dcterms:modified xsi:type="dcterms:W3CDTF">2023-02-07T07:29:11Z</dcterms:modified>
  <dc:identifier>DAFZyIYeBWA</dc:identifier>
</cp:coreProperties>
</file>